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70" r:id="rId2"/>
    <p:sldId id="272" r:id="rId3"/>
    <p:sldId id="273" r:id="rId4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AF16"/>
    <a:srgbClr val="00B050"/>
    <a:srgbClr val="01F91F"/>
    <a:srgbClr val="48AC67"/>
    <a:srgbClr val="E1D6CE"/>
    <a:srgbClr val="A9B9D9"/>
    <a:srgbClr val="ADC1B3"/>
    <a:srgbClr val="DDE7F9"/>
    <a:srgbClr val="79D905"/>
    <a:srgbClr val="93FA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302" autoAdjust="0"/>
    <p:restoredTop sz="94333" autoAdjust="0"/>
  </p:normalViewPr>
  <p:slideViewPr>
    <p:cSldViewPr snapToGrid="0">
      <p:cViewPr varScale="1">
        <p:scale>
          <a:sx n="80" d="100"/>
          <a:sy n="80" d="100"/>
        </p:scale>
        <p:origin x="290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8" y="7"/>
            <a:ext cx="2949575" cy="498475"/>
          </a:xfrm>
          <a:prstGeom prst="rect">
            <a:avLst/>
          </a:prstGeom>
        </p:spPr>
        <p:txBody>
          <a:bodyPr vert="horz" lIns="91212" tIns="45606" rIns="91212" bIns="4560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53" y="7"/>
            <a:ext cx="2949575" cy="498475"/>
          </a:xfrm>
          <a:prstGeom prst="rect">
            <a:avLst/>
          </a:prstGeom>
        </p:spPr>
        <p:txBody>
          <a:bodyPr vert="horz" lIns="91212" tIns="45606" rIns="91212" bIns="45606" rtlCol="0"/>
          <a:lstStyle>
            <a:lvl1pPr algn="r">
              <a:defRPr sz="1200"/>
            </a:lvl1pPr>
          </a:lstStyle>
          <a:p>
            <a:fld id="{655C337A-3C0B-49C6-8811-D99375528AFB}" type="datetimeFigureOut">
              <a:rPr kumimoji="1" lang="ja-JP" altLang="en-US" smtClean="0"/>
              <a:t>2024/5/30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8" y="9440875"/>
            <a:ext cx="2949575" cy="498475"/>
          </a:xfrm>
          <a:prstGeom prst="rect">
            <a:avLst/>
          </a:prstGeom>
        </p:spPr>
        <p:txBody>
          <a:bodyPr vert="horz" lIns="91212" tIns="45606" rIns="91212" bIns="4560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53" y="9440875"/>
            <a:ext cx="2949575" cy="498475"/>
          </a:xfrm>
          <a:prstGeom prst="rect">
            <a:avLst/>
          </a:prstGeom>
        </p:spPr>
        <p:txBody>
          <a:bodyPr vert="horz" lIns="91212" tIns="45606" rIns="91212" bIns="45606" rtlCol="0" anchor="b"/>
          <a:lstStyle>
            <a:lvl1pPr algn="r">
              <a:defRPr sz="1200"/>
            </a:lvl1pPr>
          </a:lstStyle>
          <a:p>
            <a:fld id="{8AA401DE-9D47-453A-9A2E-16407E1ABF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02277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8" y="6"/>
            <a:ext cx="2949787" cy="498278"/>
          </a:xfrm>
          <a:prstGeom prst="rect">
            <a:avLst/>
          </a:prstGeom>
        </p:spPr>
        <p:txBody>
          <a:bodyPr vert="horz" lIns="88270" tIns="44137" rIns="88270" bIns="4413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900" y="6"/>
            <a:ext cx="2949787" cy="498278"/>
          </a:xfrm>
          <a:prstGeom prst="rect">
            <a:avLst/>
          </a:prstGeom>
        </p:spPr>
        <p:txBody>
          <a:bodyPr vert="horz" lIns="88270" tIns="44137" rIns="88270" bIns="44137" rtlCol="0"/>
          <a:lstStyle>
            <a:lvl1pPr algn="r">
              <a:defRPr sz="1200"/>
            </a:lvl1pPr>
          </a:lstStyle>
          <a:p>
            <a:fld id="{63CC6707-ACB8-4EF0-B8AE-C32AF1F947B1}" type="datetimeFigureOut">
              <a:rPr kumimoji="1" lang="ja-JP" altLang="en-US" smtClean="0"/>
              <a:t>2024/5/30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270" tIns="44137" rIns="88270" bIns="4413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784"/>
            <a:ext cx="5445760" cy="3913719"/>
          </a:xfrm>
          <a:prstGeom prst="rect">
            <a:avLst/>
          </a:prstGeom>
        </p:spPr>
        <p:txBody>
          <a:bodyPr vert="horz" lIns="88270" tIns="44137" rIns="88270" bIns="4413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8" y="9441063"/>
            <a:ext cx="2949787" cy="498278"/>
          </a:xfrm>
          <a:prstGeom prst="rect">
            <a:avLst/>
          </a:prstGeom>
        </p:spPr>
        <p:txBody>
          <a:bodyPr vert="horz" lIns="88270" tIns="44137" rIns="88270" bIns="4413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900" y="9441063"/>
            <a:ext cx="2949787" cy="498278"/>
          </a:xfrm>
          <a:prstGeom prst="rect">
            <a:avLst/>
          </a:prstGeom>
        </p:spPr>
        <p:txBody>
          <a:bodyPr vert="horz" lIns="88270" tIns="44137" rIns="88270" bIns="44137" rtlCol="0" anchor="b"/>
          <a:lstStyle>
            <a:lvl1pPr algn="r">
              <a:defRPr sz="1200"/>
            </a:lvl1pPr>
          </a:lstStyle>
          <a:p>
            <a:fld id="{AEC94CD3-6F43-4BFB-AC15-78564ADA2F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5583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EA588-EF31-436B-814F-248F5E828CF2}" type="datetimeFigureOut">
              <a:rPr kumimoji="1" lang="ja-JP" altLang="en-US" smtClean="0"/>
              <a:t>2024/5/30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29A90-1B32-4BF7-BF33-203028C64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3448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EA588-EF31-436B-814F-248F5E828CF2}" type="datetimeFigureOut">
              <a:rPr kumimoji="1" lang="ja-JP" altLang="en-US" smtClean="0"/>
              <a:t>2024/5/30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29A90-1B32-4BF7-BF33-203028C64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4023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EA588-EF31-436B-814F-248F5E828CF2}" type="datetimeFigureOut">
              <a:rPr kumimoji="1" lang="ja-JP" altLang="en-US" smtClean="0"/>
              <a:t>2024/5/30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29A90-1B32-4BF7-BF33-203028C64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9919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EA588-EF31-436B-814F-248F5E828CF2}" type="datetimeFigureOut">
              <a:rPr kumimoji="1" lang="ja-JP" altLang="en-US" smtClean="0"/>
              <a:t>2024/5/30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29A90-1B32-4BF7-BF33-203028C64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3911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EA588-EF31-436B-814F-248F5E828CF2}" type="datetimeFigureOut">
              <a:rPr kumimoji="1" lang="ja-JP" altLang="en-US" smtClean="0"/>
              <a:t>2024/5/30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29A90-1B32-4BF7-BF33-203028C64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8417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EA588-EF31-436B-814F-248F5E828CF2}" type="datetimeFigureOut">
              <a:rPr kumimoji="1" lang="ja-JP" altLang="en-US" smtClean="0"/>
              <a:t>2024/5/30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29A90-1B32-4BF7-BF33-203028C64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4708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EA588-EF31-436B-814F-248F5E828CF2}" type="datetimeFigureOut">
              <a:rPr kumimoji="1" lang="ja-JP" altLang="en-US" smtClean="0"/>
              <a:t>2024/5/30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29A90-1B32-4BF7-BF33-203028C64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0862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EA588-EF31-436B-814F-248F5E828CF2}" type="datetimeFigureOut">
              <a:rPr kumimoji="1" lang="ja-JP" altLang="en-US" smtClean="0"/>
              <a:t>2024/5/30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29A90-1B32-4BF7-BF33-203028C64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58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EA588-EF31-436B-814F-248F5E828CF2}" type="datetimeFigureOut">
              <a:rPr kumimoji="1" lang="ja-JP" altLang="en-US" smtClean="0"/>
              <a:t>2024/5/30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29A90-1B32-4BF7-BF33-203028C64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486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EA588-EF31-436B-814F-248F5E828CF2}" type="datetimeFigureOut">
              <a:rPr kumimoji="1" lang="ja-JP" altLang="en-US" smtClean="0"/>
              <a:t>2024/5/30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29A90-1B32-4BF7-BF33-203028C64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3816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EA588-EF31-436B-814F-248F5E828CF2}" type="datetimeFigureOut">
              <a:rPr kumimoji="1" lang="ja-JP" altLang="en-US" smtClean="0"/>
              <a:t>2024/5/30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29A90-1B32-4BF7-BF33-203028C64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4834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CEA588-EF31-436B-814F-248F5E828CF2}" type="datetimeFigureOut">
              <a:rPr kumimoji="1" lang="ja-JP" altLang="en-US" smtClean="0"/>
              <a:t>2024/5/30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29A90-1B32-4BF7-BF33-203028C64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308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57752" y="-32059"/>
            <a:ext cx="6939815" cy="43909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ja-JP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ＤＦ特太ゴシック体" panose="020B0509000000000000" pitchFamily="49" charset="-128"/>
                <a:ea typeface="ＤＦ特太ゴシック体" panose="020B0509000000000000" pitchFamily="49" charset="-128"/>
                <a:cs typeface="Times New Roman" panose="02020603050405020304" pitchFamily="18" charset="0"/>
              </a:rPr>
              <a:t>『</a:t>
            </a:r>
            <a:r>
              <a:rPr kumimoji="0" lang="ja-JP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ＤＦ特太ゴシック体" panose="020B0509000000000000" pitchFamily="49" charset="-128"/>
                <a:ea typeface="ＤＦ特太ゴシック体" panose="020B0509000000000000" pitchFamily="49" charset="-128"/>
                <a:cs typeface="Times New Roman" panose="02020603050405020304" pitchFamily="18" charset="0"/>
              </a:rPr>
              <a:t>森林</a:t>
            </a:r>
            <a:r>
              <a:rPr kumimoji="0" lang="en-US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ＤＦ特太ゴシック体" panose="020B0509000000000000" pitchFamily="49" charset="-128"/>
                <a:ea typeface="ＤＦ特太ゴシック体" panose="020B0509000000000000" pitchFamily="49" charset="-128"/>
                <a:cs typeface="Times New Roman" panose="02020603050405020304" pitchFamily="18" charset="0"/>
              </a:rPr>
              <a:t>(</a:t>
            </a:r>
            <a:r>
              <a:rPr kumimoji="0" lang="ja-JP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ＤＦ特太ゴシック体" panose="020B0509000000000000" pitchFamily="49" charset="-128"/>
                <a:ea typeface="ＤＦ特太ゴシック体" panose="020B0509000000000000" pitchFamily="49" charset="-128"/>
                <a:cs typeface="Times New Roman" panose="02020603050405020304" pitchFamily="18" charset="0"/>
              </a:rPr>
              <a:t>もり</a:t>
            </a:r>
            <a:r>
              <a:rPr kumimoji="0" lang="en-US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ＤＦ特太ゴシック体" panose="020B0509000000000000" pitchFamily="49" charset="-128"/>
                <a:ea typeface="ＤＦ特太ゴシック体" panose="020B0509000000000000" pitchFamily="49" charset="-128"/>
                <a:cs typeface="Times New Roman" panose="02020603050405020304" pitchFamily="18" charset="0"/>
              </a:rPr>
              <a:t>)</a:t>
            </a:r>
            <a:r>
              <a:rPr kumimoji="0" lang="ja-JP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ＤＦ特太ゴシック体" panose="020B0509000000000000" pitchFamily="49" charset="-128"/>
                <a:ea typeface="ＤＦ特太ゴシック体" panose="020B0509000000000000" pitchFamily="49" charset="-128"/>
                <a:cs typeface="Times New Roman" panose="02020603050405020304" pitchFamily="18" charset="0"/>
              </a:rPr>
              <a:t>の担い手</a:t>
            </a:r>
            <a:r>
              <a:rPr kumimoji="0" lang="en-US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ＤＦ特太ゴシック体" panose="020B0509000000000000" pitchFamily="49" charset="-128"/>
                <a:ea typeface="ＤＦ特太ゴシック体" panose="020B0509000000000000" pitchFamily="49" charset="-128"/>
                <a:cs typeface="Times New Roman" panose="02020603050405020304" pitchFamily="18" charset="0"/>
              </a:rPr>
              <a:t>』</a:t>
            </a:r>
            <a:r>
              <a:rPr kumimoji="0" lang="ja-JP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ＤＦ特太ゴシック体" panose="020B0509000000000000" pitchFamily="49" charset="-128"/>
                <a:ea typeface="ＤＦ特太ゴシック体" panose="020B0509000000000000" pitchFamily="49" charset="-128"/>
                <a:cs typeface="Times New Roman" panose="02020603050405020304" pitchFamily="18" charset="0"/>
              </a:rPr>
              <a:t>写真コンクール　応募用紙</a:t>
            </a:r>
            <a:endParaRPr kumimoji="0" lang="en-US" altLang="ja-JP" sz="1400" b="1" dirty="0" smtClean="0">
              <a:latin typeface="ＤＦ特太ゴシック体" panose="020B0509000000000000" pitchFamily="49" charset="-128"/>
              <a:ea typeface="ＤＦ特太ゴシック体" panose="020B0509000000000000" pitchFamily="49" charset="-128"/>
              <a:cs typeface="Times New Roman" panose="02020603050405020304" pitchFamily="18" charset="0"/>
            </a:endParaRPr>
          </a:p>
          <a:p>
            <a:pPr>
              <a:lnSpc>
                <a:spcPts val="500"/>
              </a:lnSpc>
            </a:pPr>
            <a:r>
              <a:rPr kumimoji="0" lang="ja-JP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ＤＦ特太ゴシック体" panose="020B0509000000000000" pitchFamily="49" charset="-128"/>
                <a:ea typeface="ＤＦ特太ゴシック体" panose="020B0509000000000000" pitchFamily="49" charset="-128"/>
                <a:cs typeface="Times New Roman" panose="02020603050405020304" pitchFamily="18" charset="0"/>
              </a:rPr>
              <a:t>　　　　　　　　　　　　　　　　　　　　　　　　　　　　　　　　　</a:t>
            </a:r>
            <a:endParaRPr kumimoji="0" lang="en-US" altLang="ja-JP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ＤＦ特太ゴシック体" panose="020B0509000000000000" pitchFamily="49" charset="-128"/>
              <a:ea typeface="ＤＦ特太ゴシック体" panose="020B0509000000000000" pitchFamily="49" charset="-128"/>
              <a:cs typeface="Times New Roman" panose="02020603050405020304" pitchFamily="18" charset="0"/>
            </a:endParaRPr>
          </a:p>
          <a:p>
            <a:pPr algn="r"/>
            <a:r>
              <a:rPr kumimoji="0" lang="ja-JP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ＤＦ特太ゴシック体" panose="020B0509000000000000" pitchFamily="49" charset="-128"/>
                <a:ea typeface="ＤＦ特太ゴシック体" panose="020B0509000000000000" pitchFamily="49" charset="-128"/>
                <a:cs typeface="Times New Roman" panose="02020603050405020304" pitchFamily="18" charset="0"/>
              </a:rPr>
              <a:t>応募年月日　　年　　月　　日　　</a:t>
            </a:r>
            <a:endParaRPr kumimoji="0" lang="ja-JP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　　　</a:t>
            </a:r>
            <a:endParaRPr kumimoji="0" lang="en-US" altLang="ja-JP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000" b="1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000" b="1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000" b="1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0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　　　　　　　</a:t>
            </a:r>
            <a:endParaRPr kumimoji="0" lang="en-US" altLang="ja-JP" sz="1000" b="1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000" b="1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000" b="1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lvl="0">
              <a:lnSpc>
                <a:spcPts val="500"/>
              </a:lnSpc>
            </a:pPr>
            <a:r>
              <a:rPr kumimoji="0" lang="ja-JP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</a:t>
            </a:r>
            <a:endParaRPr kumimoji="0" lang="en-US" altLang="ja-JP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lvl="0"/>
            <a:r>
              <a:rPr kumimoji="0" lang="ja-JP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</a:t>
            </a:r>
            <a:r>
              <a:rPr kumimoji="0" lang="en-US" altLang="ja-JP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【</a:t>
            </a:r>
            <a:r>
              <a:rPr kumimoji="0" lang="ja-JP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注意事項</a:t>
            </a:r>
            <a:r>
              <a:rPr kumimoji="0" lang="en-US" altLang="ja-JP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】</a:t>
            </a:r>
          </a:p>
          <a:p>
            <a:pPr lvl="0"/>
            <a:r>
              <a:rPr kumimoji="0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 応募にあたっては、「令和６年度</a:t>
            </a:r>
            <a:r>
              <a:rPr kumimoji="0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『</a:t>
            </a:r>
            <a:r>
              <a:rPr kumimoji="0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森林</a:t>
            </a:r>
            <a:r>
              <a:rPr kumimoji="0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(</a:t>
            </a:r>
            <a:r>
              <a:rPr kumimoji="0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もり</a:t>
            </a:r>
            <a:r>
              <a:rPr kumimoji="0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)</a:t>
            </a:r>
            <a:r>
              <a:rPr kumimoji="0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の担い手</a:t>
            </a:r>
            <a:r>
              <a:rPr kumimoji="0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』</a:t>
            </a:r>
            <a:r>
              <a:rPr kumimoji="0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写真</a:t>
            </a:r>
            <a:r>
              <a:rPr kumimoji="0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コンクール作品</a:t>
            </a:r>
            <a:r>
              <a:rPr kumimoji="0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募集要領</a:t>
            </a:r>
            <a:r>
              <a:rPr kumimoji="0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」をご確認ください。</a:t>
            </a:r>
            <a:endParaRPr kumimoji="0"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lvl="0"/>
            <a:r>
              <a:rPr kumimoji="0" lang="ja-JP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 応募された方は</a:t>
            </a:r>
            <a:r>
              <a:rPr kumimoji="0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、当コンクールに応募された時点で、同要領に同意したものとみなします。</a:t>
            </a:r>
            <a:endParaRPr kumimoji="0" lang="en-US" altLang="ja-JP" sz="16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＜</a:t>
            </a:r>
            <a:r>
              <a:rPr kumimoji="0" lang="ja-JP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応募作品＞</a:t>
            </a:r>
            <a:endParaRPr kumimoji="0" lang="ja-JP" altLang="en-US" sz="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3723918"/>
              </p:ext>
            </p:extLst>
          </p:nvPr>
        </p:nvGraphicFramePr>
        <p:xfrm>
          <a:off x="506413" y="541760"/>
          <a:ext cx="5829300" cy="245112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1714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98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4989">
                  <a:extLst>
                    <a:ext uri="{9D8B030D-6E8A-4147-A177-3AD203B41FA5}">
                      <a16:colId xmlns:a16="http://schemas.microsoft.com/office/drawing/2014/main" val="245197899"/>
                    </a:ext>
                  </a:extLst>
                </a:gridCol>
              </a:tblGrid>
              <a:tr h="302351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部　門　名</a:t>
                      </a:r>
                      <a:endParaRPr lang="ja-JP" sz="105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□一般の部　　　□学生の部</a:t>
                      </a:r>
                      <a:endParaRPr lang="ja-JP" sz="105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923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　属　名</a:t>
                      </a:r>
                      <a:endParaRPr lang="ja-JP" sz="105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（学校名・会社名）</a:t>
                      </a:r>
                      <a:endParaRPr lang="ja-JP" sz="105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en-US" sz="1200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sz="1200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1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所属名の公表を希望しない</a:t>
                      </a:r>
                      <a:endParaRPr lang="en-US" altLang="ja-JP" sz="1200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kumimoji="1" lang="en-US" altLang="ja-JP" sz="1100" kern="12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※</a:t>
                      </a:r>
                      <a:r>
                        <a:rPr kumimoji="1" lang="ja-JP" altLang="en-US" sz="1100" kern="12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一般の部のみ</a:t>
                      </a:r>
                      <a:endParaRPr kumimoji="1" lang="en-US" altLang="ja-JP" sz="1200" kern="1200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en-US" sz="1200" kern="12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□</a:t>
                      </a:r>
                      <a:r>
                        <a:rPr kumimoji="1" lang="ja-JP" altLang="en-US" sz="1050" kern="12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（←希望しない場合チェック）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フリガナ</a:t>
                      </a:r>
                      <a:endParaRPr lang="ja-JP" sz="105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0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kumimoji="1" lang="ja-JP" altLang="en-US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4966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氏　　名</a:t>
                      </a:r>
                      <a:r>
                        <a:rPr lang="en-US" sz="12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05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en-US" sz="1200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altLang="ja-JP" sz="1200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10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※</a:t>
                      </a:r>
                      <a:r>
                        <a:rPr lang="ja-JP" altLang="en-US" sz="10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学生の部の場合は作品名の欄に氏名を記載してください</a:t>
                      </a:r>
                      <a:endParaRPr lang="ja-JP" sz="10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8558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 属 先 住 所</a:t>
                      </a:r>
                      <a:endParaRPr lang="ja-JP" sz="105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2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〒</a:t>
                      </a:r>
                      <a:endParaRPr lang="en-US" altLang="ja-JP" sz="1200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ja-JP" sz="12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7887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所属先電話番号</a:t>
                      </a:r>
                      <a:endParaRPr lang="ja-JP" sz="105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altLang="ja-JP" sz="1200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ja-JP" sz="12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1755968"/>
              </p:ext>
            </p:extLst>
          </p:nvPr>
        </p:nvGraphicFramePr>
        <p:xfrm>
          <a:off x="522288" y="4059580"/>
          <a:ext cx="5853115" cy="10867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65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46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10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48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7869">
                  <a:extLst>
                    <a:ext uri="{9D8B030D-6E8A-4147-A177-3AD203B41FA5}">
                      <a16:colId xmlns:a16="http://schemas.microsoft.com/office/drawing/2014/main" val="1021331578"/>
                    </a:ext>
                  </a:extLst>
                </a:gridCol>
                <a:gridCol w="14180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45785">
                <a:tc rowSpan="3">
                  <a:txBody>
                    <a:bodyPr/>
                    <a:lstStyle/>
                    <a:p>
                      <a:pPr algn="ctr"/>
                      <a:r>
                        <a:rPr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作品①</a:t>
                      </a:r>
                      <a:endParaRPr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作　品　名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氏名：</a:t>
                      </a:r>
                      <a:endParaRPr kumimoji="1" lang="en-US" altLang="ja-JP" sz="105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（学生の部のみ）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814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撮　影　地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撮影年月日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/>
                        <a:t>　　　</a:t>
                      </a: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　　　月　　　日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作品についての</a:t>
                      </a:r>
                      <a:endParaRPr kumimoji="1" lang="en-US" altLang="ja-JP" sz="105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コメント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7971196"/>
              </p:ext>
            </p:extLst>
          </p:nvPr>
        </p:nvGraphicFramePr>
        <p:xfrm>
          <a:off x="522288" y="5245828"/>
          <a:ext cx="5853115" cy="10867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65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46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10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48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7869">
                  <a:extLst>
                    <a:ext uri="{9D8B030D-6E8A-4147-A177-3AD203B41FA5}">
                      <a16:colId xmlns:a16="http://schemas.microsoft.com/office/drawing/2014/main" val="1021331578"/>
                    </a:ext>
                  </a:extLst>
                </a:gridCol>
                <a:gridCol w="14180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45785">
                <a:tc rowSpan="3">
                  <a:txBody>
                    <a:bodyPr/>
                    <a:lstStyle/>
                    <a:p>
                      <a:pPr algn="ctr"/>
                      <a:r>
                        <a:rPr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作品②</a:t>
                      </a:r>
                      <a:endParaRPr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作　品　名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氏名：</a:t>
                      </a:r>
                      <a:endParaRPr kumimoji="1" lang="en-US" altLang="ja-JP" sz="105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（学生の部のみ）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814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撮　影　地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撮影年月日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/>
                        <a:t>　　　</a:t>
                      </a: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　　　月　　　日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作品についての</a:t>
                      </a:r>
                      <a:endParaRPr kumimoji="1" lang="en-US" altLang="ja-JP" sz="105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コメント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8449335"/>
              </p:ext>
            </p:extLst>
          </p:nvPr>
        </p:nvGraphicFramePr>
        <p:xfrm>
          <a:off x="522288" y="6432076"/>
          <a:ext cx="5853115" cy="10867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65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46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10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48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7869">
                  <a:extLst>
                    <a:ext uri="{9D8B030D-6E8A-4147-A177-3AD203B41FA5}">
                      <a16:colId xmlns:a16="http://schemas.microsoft.com/office/drawing/2014/main" val="1021331578"/>
                    </a:ext>
                  </a:extLst>
                </a:gridCol>
                <a:gridCol w="14180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45785">
                <a:tc rowSpan="3">
                  <a:txBody>
                    <a:bodyPr/>
                    <a:lstStyle/>
                    <a:p>
                      <a:pPr algn="ctr"/>
                      <a:r>
                        <a:rPr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作品③</a:t>
                      </a:r>
                      <a:endParaRPr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作　品　名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氏名：</a:t>
                      </a:r>
                      <a:endParaRPr kumimoji="1" lang="en-US" altLang="ja-JP" sz="105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（学生の部のみ）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814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撮　影　地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撮影年月日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/>
                        <a:t>　　　</a:t>
                      </a: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　　　月　　　日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作品についての</a:t>
                      </a:r>
                      <a:endParaRPr kumimoji="1" lang="en-US" altLang="ja-JP" sz="105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コメント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9599226"/>
              </p:ext>
            </p:extLst>
          </p:nvPr>
        </p:nvGraphicFramePr>
        <p:xfrm>
          <a:off x="522288" y="7618324"/>
          <a:ext cx="5853115" cy="10867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65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46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10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48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7869">
                  <a:extLst>
                    <a:ext uri="{9D8B030D-6E8A-4147-A177-3AD203B41FA5}">
                      <a16:colId xmlns:a16="http://schemas.microsoft.com/office/drawing/2014/main" val="1021331578"/>
                    </a:ext>
                  </a:extLst>
                </a:gridCol>
                <a:gridCol w="14180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45785">
                <a:tc rowSpan="3">
                  <a:txBody>
                    <a:bodyPr/>
                    <a:lstStyle/>
                    <a:p>
                      <a:pPr algn="ctr"/>
                      <a:r>
                        <a:rPr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作品④</a:t>
                      </a:r>
                      <a:endParaRPr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作　品　名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氏名：</a:t>
                      </a:r>
                      <a:endParaRPr kumimoji="1" lang="en-US" altLang="ja-JP" sz="105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（学生の部のみ）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814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撮　影　地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撮影年月日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/>
                        <a:t>　　　</a:t>
                      </a: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　　　月　　　日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作品についての</a:t>
                      </a:r>
                      <a:endParaRPr kumimoji="1" lang="en-US" altLang="ja-JP" sz="105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コメント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7" name="表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6142092"/>
              </p:ext>
            </p:extLst>
          </p:nvPr>
        </p:nvGraphicFramePr>
        <p:xfrm>
          <a:off x="522288" y="8804572"/>
          <a:ext cx="5853115" cy="10867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65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46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10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48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7869">
                  <a:extLst>
                    <a:ext uri="{9D8B030D-6E8A-4147-A177-3AD203B41FA5}">
                      <a16:colId xmlns:a16="http://schemas.microsoft.com/office/drawing/2014/main" val="1021331578"/>
                    </a:ext>
                  </a:extLst>
                </a:gridCol>
                <a:gridCol w="14180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45785">
                <a:tc rowSpan="3">
                  <a:txBody>
                    <a:bodyPr/>
                    <a:lstStyle/>
                    <a:p>
                      <a:pPr algn="ctr"/>
                      <a:r>
                        <a:rPr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作品⑤</a:t>
                      </a:r>
                      <a:endParaRPr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作　品　名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氏名：</a:t>
                      </a:r>
                      <a:endParaRPr kumimoji="1" lang="en-US" altLang="ja-JP" sz="105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（学生の部のみ）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814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撮　影　地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撮影年月日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/>
                        <a:t>　　　</a:t>
                      </a: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　　　月　　　日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作品についての</a:t>
                      </a:r>
                      <a:endParaRPr kumimoji="1" lang="en-US" altLang="ja-JP" sz="105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コメント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466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7426231"/>
              </p:ext>
            </p:extLst>
          </p:nvPr>
        </p:nvGraphicFramePr>
        <p:xfrm>
          <a:off x="522288" y="1208211"/>
          <a:ext cx="5853115" cy="10867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65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46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10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48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7869">
                  <a:extLst>
                    <a:ext uri="{9D8B030D-6E8A-4147-A177-3AD203B41FA5}">
                      <a16:colId xmlns:a16="http://schemas.microsoft.com/office/drawing/2014/main" val="1021331578"/>
                    </a:ext>
                  </a:extLst>
                </a:gridCol>
                <a:gridCol w="14180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45785">
                <a:tc rowSpan="3">
                  <a:txBody>
                    <a:bodyPr/>
                    <a:lstStyle/>
                    <a:p>
                      <a:pPr algn="ctr"/>
                      <a:r>
                        <a:rPr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作品⑥</a:t>
                      </a:r>
                      <a:endParaRPr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作　品　名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氏名：</a:t>
                      </a:r>
                      <a:endParaRPr kumimoji="1" lang="en-US" altLang="ja-JP" sz="105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（学生の部のみ）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814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撮　影　地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撮影年月日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/>
                        <a:t>　　　</a:t>
                      </a: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　　　月　　　日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作品についての</a:t>
                      </a:r>
                      <a:endParaRPr kumimoji="1" lang="en-US" altLang="ja-JP" sz="105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コメント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0129918"/>
              </p:ext>
            </p:extLst>
          </p:nvPr>
        </p:nvGraphicFramePr>
        <p:xfrm>
          <a:off x="522288" y="2904948"/>
          <a:ext cx="5853115" cy="10867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65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46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10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48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7869">
                  <a:extLst>
                    <a:ext uri="{9D8B030D-6E8A-4147-A177-3AD203B41FA5}">
                      <a16:colId xmlns:a16="http://schemas.microsoft.com/office/drawing/2014/main" val="1021331578"/>
                    </a:ext>
                  </a:extLst>
                </a:gridCol>
                <a:gridCol w="14180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45785">
                <a:tc rowSpan="3">
                  <a:txBody>
                    <a:bodyPr/>
                    <a:lstStyle/>
                    <a:p>
                      <a:pPr algn="ctr"/>
                      <a:r>
                        <a:rPr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作品⑦</a:t>
                      </a:r>
                      <a:endParaRPr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作　品　名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氏名：</a:t>
                      </a:r>
                      <a:endParaRPr kumimoji="1" lang="en-US" altLang="ja-JP" sz="105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（学生の部のみ）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814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撮　影　地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撮影年月日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/>
                        <a:t>　　　</a:t>
                      </a: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　　　月　　　日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作品についての</a:t>
                      </a:r>
                      <a:endParaRPr kumimoji="1" lang="en-US" altLang="ja-JP" sz="105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コメント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0499309"/>
              </p:ext>
            </p:extLst>
          </p:nvPr>
        </p:nvGraphicFramePr>
        <p:xfrm>
          <a:off x="522288" y="4601685"/>
          <a:ext cx="5853115" cy="10867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65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46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10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48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7869">
                  <a:extLst>
                    <a:ext uri="{9D8B030D-6E8A-4147-A177-3AD203B41FA5}">
                      <a16:colId xmlns:a16="http://schemas.microsoft.com/office/drawing/2014/main" val="1021331578"/>
                    </a:ext>
                  </a:extLst>
                </a:gridCol>
                <a:gridCol w="14180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45785">
                <a:tc rowSpan="3">
                  <a:txBody>
                    <a:bodyPr/>
                    <a:lstStyle/>
                    <a:p>
                      <a:pPr algn="ctr"/>
                      <a:r>
                        <a:rPr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作品⑧</a:t>
                      </a:r>
                      <a:endParaRPr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作　品　名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氏名：</a:t>
                      </a:r>
                      <a:endParaRPr kumimoji="1" lang="en-US" altLang="ja-JP" sz="105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（学生の部のみ）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814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撮　影　地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撮影年月日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/>
                        <a:t>　　　</a:t>
                      </a: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　　　月　　　日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作品についての</a:t>
                      </a:r>
                      <a:endParaRPr kumimoji="1" lang="en-US" altLang="ja-JP" sz="105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コメント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7" name="表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4976796"/>
              </p:ext>
            </p:extLst>
          </p:nvPr>
        </p:nvGraphicFramePr>
        <p:xfrm>
          <a:off x="522288" y="6298422"/>
          <a:ext cx="5853115" cy="10867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65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46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10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48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7869">
                  <a:extLst>
                    <a:ext uri="{9D8B030D-6E8A-4147-A177-3AD203B41FA5}">
                      <a16:colId xmlns:a16="http://schemas.microsoft.com/office/drawing/2014/main" val="1021331578"/>
                    </a:ext>
                  </a:extLst>
                </a:gridCol>
                <a:gridCol w="14180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45785">
                <a:tc rowSpan="3">
                  <a:txBody>
                    <a:bodyPr/>
                    <a:lstStyle/>
                    <a:p>
                      <a:pPr algn="ctr"/>
                      <a:r>
                        <a:rPr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作品⑨</a:t>
                      </a:r>
                      <a:endParaRPr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作　品　名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氏名：</a:t>
                      </a:r>
                      <a:endParaRPr kumimoji="1" lang="en-US" altLang="ja-JP" sz="105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（学生の部のみ）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814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撮　影　地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撮影年月日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/>
                        <a:t>　　　</a:t>
                      </a: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　　　月　　　日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作品についての</a:t>
                      </a:r>
                      <a:endParaRPr kumimoji="1" lang="en-US" altLang="ja-JP" sz="105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コメント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" y="38661"/>
            <a:ext cx="685799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ja-JP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ＤＦ特太ゴシック体" panose="020B0509000000000000" pitchFamily="49" charset="-128"/>
                <a:ea typeface="ＤＦ特太ゴシック体" panose="020B0509000000000000" pitchFamily="49" charset="-128"/>
                <a:cs typeface="Times New Roman" panose="02020603050405020304" pitchFamily="18" charset="0"/>
              </a:rPr>
              <a:t>『</a:t>
            </a:r>
            <a:r>
              <a:rPr kumimoji="0" lang="ja-JP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ＤＦ特太ゴシック体" panose="020B0509000000000000" pitchFamily="49" charset="-128"/>
                <a:ea typeface="ＤＦ特太ゴシック体" panose="020B0509000000000000" pitchFamily="49" charset="-128"/>
                <a:cs typeface="Times New Roman" panose="02020603050405020304" pitchFamily="18" charset="0"/>
              </a:rPr>
              <a:t>森林</a:t>
            </a:r>
            <a:r>
              <a:rPr kumimoji="0" lang="en-US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ＤＦ特太ゴシック体" panose="020B0509000000000000" pitchFamily="49" charset="-128"/>
                <a:ea typeface="ＤＦ特太ゴシック体" panose="020B0509000000000000" pitchFamily="49" charset="-128"/>
                <a:cs typeface="Times New Roman" panose="02020603050405020304" pitchFamily="18" charset="0"/>
              </a:rPr>
              <a:t>(</a:t>
            </a:r>
            <a:r>
              <a:rPr kumimoji="0" lang="ja-JP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ＤＦ特太ゴシック体" panose="020B0509000000000000" pitchFamily="49" charset="-128"/>
                <a:ea typeface="ＤＦ特太ゴシック体" panose="020B0509000000000000" pitchFamily="49" charset="-128"/>
                <a:cs typeface="Times New Roman" panose="02020603050405020304" pitchFamily="18" charset="0"/>
              </a:rPr>
              <a:t>もり</a:t>
            </a:r>
            <a:r>
              <a:rPr kumimoji="0" lang="en-US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ＤＦ特太ゴシック体" panose="020B0509000000000000" pitchFamily="49" charset="-128"/>
                <a:ea typeface="ＤＦ特太ゴシック体" panose="020B0509000000000000" pitchFamily="49" charset="-128"/>
                <a:cs typeface="Times New Roman" panose="02020603050405020304" pitchFamily="18" charset="0"/>
              </a:rPr>
              <a:t>)</a:t>
            </a:r>
            <a:r>
              <a:rPr kumimoji="0" lang="ja-JP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ＤＦ特太ゴシック体" panose="020B0509000000000000" pitchFamily="49" charset="-128"/>
                <a:ea typeface="ＤＦ特太ゴシック体" panose="020B0509000000000000" pitchFamily="49" charset="-128"/>
                <a:cs typeface="Times New Roman" panose="02020603050405020304" pitchFamily="18" charset="0"/>
              </a:rPr>
              <a:t>の担い手</a:t>
            </a:r>
            <a:r>
              <a:rPr kumimoji="0" lang="en-US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ＤＦ特太ゴシック体" panose="020B0509000000000000" pitchFamily="49" charset="-128"/>
                <a:ea typeface="ＤＦ特太ゴシック体" panose="020B0509000000000000" pitchFamily="49" charset="-128"/>
                <a:cs typeface="Times New Roman" panose="02020603050405020304" pitchFamily="18" charset="0"/>
              </a:rPr>
              <a:t>』</a:t>
            </a:r>
            <a:r>
              <a:rPr kumimoji="0" lang="ja-JP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ＤＦ特太ゴシック体" panose="020B0509000000000000" pitchFamily="49" charset="-128"/>
                <a:ea typeface="ＤＦ特太ゴシック体" panose="020B0509000000000000" pitchFamily="49" charset="-128"/>
                <a:cs typeface="Times New Roman" panose="02020603050405020304" pitchFamily="18" charset="0"/>
              </a:rPr>
              <a:t>写真コンクール　応募用紙</a:t>
            </a:r>
            <a:endParaRPr kumimoji="0" lang="en-US" altLang="ja-JP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ＤＦ特太ゴシック体" panose="020B0509000000000000" pitchFamily="49" charset="-128"/>
              <a:ea typeface="ＤＦ特太ゴシック体" panose="020B0509000000000000" pitchFamily="49" charset="-128"/>
              <a:cs typeface="Times New Roman" panose="02020603050405020304" pitchFamily="18" charset="0"/>
            </a:endParaRPr>
          </a:p>
          <a:p>
            <a:r>
              <a:rPr kumimoji="0" lang="ja-JP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　</a:t>
            </a: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4206640"/>
              </p:ext>
            </p:extLst>
          </p:nvPr>
        </p:nvGraphicFramePr>
        <p:xfrm>
          <a:off x="522288" y="7995159"/>
          <a:ext cx="5853115" cy="10867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65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46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10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48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7869">
                  <a:extLst>
                    <a:ext uri="{9D8B030D-6E8A-4147-A177-3AD203B41FA5}">
                      <a16:colId xmlns:a16="http://schemas.microsoft.com/office/drawing/2014/main" val="1021331578"/>
                    </a:ext>
                  </a:extLst>
                </a:gridCol>
                <a:gridCol w="14180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45785">
                <a:tc rowSpan="3">
                  <a:txBody>
                    <a:bodyPr/>
                    <a:lstStyle/>
                    <a:p>
                      <a:pPr algn="ctr"/>
                      <a:r>
                        <a:rPr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作品⑩</a:t>
                      </a:r>
                      <a:endParaRPr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作　品　名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氏名：</a:t>
                      </a:r>
                      <a:endParaRPr kumimoji="1" lang="en-US" altLang="ja-JP" sz="105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（学生の部のみ）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814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撮　影　地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撮影年月日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/>
                        <a:t>　　　</a:t>
                      </a: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　　　月　　　日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作品についての</a:t>
                      </a:r>
                      <a:endParaRPr kumimoji="1" lang="en-US" altLang="ja-JP" sz="105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コメント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228601" y="361826"/>
            <a:ext cx="685799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ja-JP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※</a:t>
            </a:r>
            <a:r>
              <a:rPr kumimoji="0" lang="ja-JP" alt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応募作品が５点を超える場合にご使用ください。（学生の部のみ）</a:t>
            </a:r>
            <a:endParaRPr kumimoji="0" lang="en-US" altLang="ja-JP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endParaRPr kumimoji="0" lang="en-US" altLang="ja-JP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411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6962041"/>
              </p:ext>
            </p:extLst>
          </p:nvPr>
        </p:nvGraphicFramePr>
        <p:xfrm>
          <a:off x="522288" y="1208211"/>
          <a:ext cx="5853115" cy="10867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65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46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10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48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7869">
                  <a:extLst>
                    <a:ext uri="{9D8B030D-6E8A-4147-A177-3AD203B41FA5}">
                      <a16:colId xmlns:a16="http://schemas.microsoft.com/office/drawing/2014/main" val="1021331578"/>
                    </a:ext>
                  </a:extLst>
                </a:gridCol>
                <a:gridCol w="14180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45785">
                <a:tc rowSpan="3">
                  <a:txBody>
                    <a:bodyPr/>
                    <a:lstStyle/>
                    <a:p>
                      <a:pPr algn="ctr"/>
                      <a:r>
                        <a:rPr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作品⑪</a:t>
                      </a:r>
                      <a:endParaRPr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作　品　名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氏名：</a:t>
                      </a:r>
                      <a:endParaRPr kumimoji="1" lang="en-US" altLang="ja-JP" sz="105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（学生の部のみ）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814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撮　影　地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撮影年月日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/>
                        <a:t>　　　</a:t>
                      </a: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　　　月　　　日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作品についての</a:t>
                      </a:r>
                      <a:endParaRPr kumimoji="1" lang="en-US" altLang="ja-JP" sz="105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コメント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9748619"/>
              </p:ext>
            </p:extLst>
          </p:nvPr>
        </p:nvGraphicFramePr>
        <p:xfrm>
          <a:off x="522288" y="2904948"/>
          <a:ext cx="5853115" cy="10867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65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46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10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48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7869">
                  <a:extLst>
                    <a:ext uri="{9D8B030D-6E8A-4147-A177-3AD203B41FA5}">
                      <a16:colId xmlns:a16="http://schemas.microsoft.com/office/drawing/2014/main" val="1021331578"/>
                    </a:ext>
                  </a:extLst>
                </a:gridCol>
                <a:gridCol w="14180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45785">
                <a:tc rowSpan="3">
                  <a:txBody>
                    <a:bodyPr/>
                    <a:lstStyle/>
                    <a:p>
                      <a:pPr algn="ctr"/>
                      <a:r>
                        <a:rPr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作品⑫</a:t>
                      </a:r>
                      <a:endParaRPr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作　品　名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氏名：</a:t>
                      </a:r>
                      <a:endParaRPr kumimoji="1" lang="en-US" altLang="ja-JP" sz="105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（学生の部のみ）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814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撮　影　地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撮影年月日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/>
                        <a:t>　　　</a:t>
                      </a: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　　　月　　　日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作品についての</a:t>
                      </a:r>
                      <a:endParaRPr kumimoji="1" lang="en-US" altLang="ja-JP" sz="105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コメント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7601796"/>
              </p:ext>
            </p:extLst>
          </p:nvPr>
        </p:nvGraphicFramePr>
        <p:xfrm>
          <a:off x="522288" y="4601685"/>
          <a:ext cx="5853115" cy="10867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65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46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10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48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7869">
                  <a:extLst>
                    <a:ext uri="{9D8B030D-6E8A-4147-A177-3AD203B41FA5}">
                      <a16:colId xmlns:a16="http://schemas.microsoft.com/office/drawing/2014/main" val="1021331578"/>
                    </a:ext>
                  </a:extLst>
                </a:gridCol>
                <a:gridCol w="14180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45785">
                <a:tc rowSpan="3">
                  <a:txBody>
                    <a:bodyPr/>
                    <a:lstStyle/>
                    <a:p>
                      <a:pPr algn="ctr"/>
                      <a:r>
                        <a:rPr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作品⑬</a:t>
                      </a:r>
                      <a:endParaRPr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作　品　名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氏名：</a:t>
                      </a:r>
                      <a:endParaRPr kumimoji="1" lang="en-US" altLang="ja-JP" sz="105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（学生の部のみ）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814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撮　影　地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撮影年月日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/>
                        <a:t>　　　</a:t>
                      </a: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　　　月　　　日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作品についての</a:t>
                      </a:r>
                      <a:endParaRPr kumimoji="1" lang="en-US" altLang="ja-JP" sz="105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コメント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7" name="表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199661"/>
              </p:ext>
            </p:extLst>
          </p:nvPr>
        </p:nvGraphicFramePr>
        <p:xfrm>
          <a:off x="522288" y="6298422"/>
          <a:ext cx="5853115" cy="10867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65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46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10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48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7869">
                  <a:extLst>
                    <a:ext uri="{9D8B030D-6E8A-4147-A177-3AD203B41FA5}">
                      <a16:colId xmlns:a16="http://schemas.microsoft.com/office/drawing/2014/main" val="1021331578"/>
                    </a:ext>
                  </a:extLst>
                </a:gridCol>
                <a:gridCol w="14180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45785">
                <a:tc rowSpan="3">
                  <a:txBody>
                    <a:bodyPr/>
                    <a:lstStyle/>
                    <a:p>
                      <a:pPr algn="ctr"/>
                      <a:r>
                        <a:rPr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作品⑭</a:t>
                      </a:r>
                      <a:endParaRPr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作　品　名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氏名：</a:t>
                      </a:r>
                      <a:endParaRPr kumimoji="1" lang="en-US" altLang="ja-JP" sz="105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（学生の部のみ）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814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撮　影　地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撮影年月日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/>
                        <a:t>　　　</a:t>
                      </a: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　　　月　　　日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作品についての</a:t>
                      </a:r>
                      <a:endParaRPr kumimoji="1" lang="en-US" altLang="ja-JP" sz="105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コメント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" y="38661"/>
            <a:ext cx="685799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ja-JP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ＤＦ特太ゴシック体" panose="020B0509000000000000" pitchFamily="49" charset="-128"/>
                <a:ea typeface="ＤＦ特太ゴシック体" panose="020B0509000000000000" pitchFamily="49" charset="-128"/>
                <a:cs typeface="Times New Roman" panose="02020603050405020304" pitchFamily="18" charset="0"/>
              </a:rPr>
              <a:t>『</a:t>
            </a:r>
            <a:r>
              <a:rPr kumimoji="0" lang="ja-JP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ＤＦ特太ゴシック体" panose="020B0509000000000000" pitchFamily="49" charset="-128"/>
                <a:ea typeface="ＤＦ特太ゴシック体" panose="020B0509000000000000" pitchFamily="49" charset="-128"/>
                <a:cs typeface="Times New Roman" panose="02020603050405020304" pitchFamily="18" charset="0"/>
              </a:rPr>
              <a:t>森林</a:t>
            </a:r>
            <a:r>
              <a:rPr kumimoji="0" lang="en-US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ＤＦ特太ゴシック体" panose="020B0509000000000000" pitchFamily="49" charset="-128"/>
                <a:ea typeface="ＤＦ特太ゴシック体" panose="020B0509000000000000" pitchFamily="49" charset="-128"/>
                <a:cs typeface="Times New Roman" panose="02020603050405020304" pitchFamily="18" charset="0"/>
              </a:rPr>
              <a:t>(</a:t>
            </a:r>
            <a:r>
              <a:rPr kumimoji="0" lang="ja-JP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ＤＦ特太ゴシック体" panose="020B0509000000000000" pitchFamily="49" charset="-128"/>
                <a:ea typeface="ＤＦ特太ゴシック体" panose="020B0509000000000000" pitchFamily="49" charset="-128"/>
                <a:cs typeface="Times New Roman" panose="02020603050405020304" pitchFamily="18" charset="0"/>
              </a:rPr>
              <a:t>もり</a:t>
            </a:r>
            <a:r>
              <a:rPr kumimoji="0" lang="en-US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ＤＦ特太ゴシック体" panose="020B0509000000000000" pitchFamily="49" charset="-128"/>
                <a:ea typeface="ＤＦ特太ゴシック体" panose="020B0509000000000000" pitchFamily="49" charset="-128"/>
                <a:cs typeface="Times New Roman" panose="02020603050405020304" pitchFamily="18" charset="0"/>
              </a:rPr>
              <a:t>)</a:t>
            </a:r>
            <a:r>
              <a:rPr kumimoji="0" lang="ja-JP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ＤＦ特太ゴシック体" panose="020B0509000000000000" pitchFamily="49" charset="-128"/>
                <a:ea typeface="ＤＦ特太ゴシック体" panose="020B0509000000000000" pitchFamily="49" charset="-128"/>
                <a:cs typeface="Times New Roman" panose="02020603050405020304" pitchFamily="18" charset="0"/>
              </a:rPr>
              <a:t>の担い手</a:t>
            </a:r>
            <a:r>
              <a:rPr kumimoji="0" lang="en-US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ＤＦ特太ゴシック体" panose="020B0509000000000000" pitchFamily="49" charset="-128"/>
                <a:ea typeface="ＤＦ特太ゴシック体" panose="020B0509000000000000" pitchFamily="49" charset="-128"/>
                <a:cs typeface="Times New Roman" panose="02020603050405020304" pitchFamily="18" charset="0"/>
              </a:rPr>
              <a:t>』</a:t>
            </a:r>
            <a:r>
              <a:rPr kumimoji="0" lang="ja-JP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ＤＦ特太ゴシック体" panose="020B0509000000000000" pitchFamily="49" charset="-128"/>
                <a:ea typeface="ＤＦ特太ゴシック体" panose="020B0509000000000000" pitchFamily="49" charset="-128"/>
                <a:cs typeface="Times New Roman" panose="02020603050405020304" pitchFamily="18" charset="0"/>
              </a:rPr>
              <a:t>写真コンクール　応募用紙</a:t>
            </a:r>
            <a:endParaRPr kumimoji="0" lang="en-US" altLang="ja-JP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ＤＦ特太ゴシック体" panose="020B0509000000000000" pitchFamily="49" charset="-128"/>
              <a:ea typeface="ＤＦ特太ゴシック体" panose="020B0509000000000000" pitchFamily="49" charset="-128"/>
              <a:cs typeface="Times New Roman" panose="02020603050405020304" pitchFamily="18" charset="0"/>
            </a:endParaRPr>
          </a:p>
          <a:p>
            <a:r>
              <a:rPr kumimoji="0" lang="ja-JP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　</a:t>
            </a: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0071167"/>
              </p:ext>
            </p:extLst>
          </p:nvPr>
        </p:nvGraphicFramePr>
        <p:xfrm>
          <a:off x="522288" y="7995159"/>
          <a:ext cx="5853115" cy="10867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65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46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10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48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7869">
                  <a:extLst>
                    <a:ext uri="{9D8B030D-6E8A-4147-A177-3AD203B41FA5}">
                      <a16:colId xmlns:a16="http://schemas.microsoft.com/office/drawing/2014/main" val="1021331578"/>
                    </a:ext>
                  </a:extLst>
                </a:gridCol>
                <a:gridCol w="14180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45785">
                <a:tc rowSpan="3">
                  <a:txBody>
                    <a:bodyPr/>
                    <a:lstStyle/>
                    <a:p>
                      <a:pPr algn="ctr"/>
                      <a:r>
                        <a:rPr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作品⑮</a:t>
                      </a:r>
                      <a:endParaRPr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作　品　名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氏名：</a:t>
                      </a:r>
                      <a:endParaRPr kumimoji="1" lang="en-US" altLang="ja-JP" sz="105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（学生の部のみ）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814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撮　影　地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撮影年月日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/>
                        <a:t>　　　</a:t>
                      </a: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　　　月　　　日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作品についての</a:t>
                      </a:r>
                      <a:endParaRPr kumimoji="1" lang="en-US" altLang="ja-JP" sz="105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コメント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228601" y="361826"/>
            <a:ext cx="685799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ja-JP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※</a:t>
            </a:r>
            <a:r>
              <a:rPr kumimoji="0" lang="ja-JP" alt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応募作品が５点を超える場合にご使用ください。（学生の部のみ）</a:t>
            </a:r>
            <a:endParaRPr kumimoji="0" lang="en-US" altLang="ja-JP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endParaRPr kumimoji="0" lang="en-US" altLang="ja-JP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950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2230</TotalTime>
  <Words>864</Words>
  <Application>Microsoft Office PowerPoint</Application>
  <PresentationFormat>A4 210 x 297 mm</PresentationFormat>
  <Paragraphs>185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3" baseType="lpstr">
      <vt:lpstr>ＤＦ特太ゴシック体</vt:lpstr>
      <vt:lpstr>HG丸ｺﾞｼｯｸM-PRO</vt:lpstr>
      <vt:lpstr>Meiryo UI</vt:lpstr>
      <vt:lpstr>ＭＳ Ｐゴシック</vt:lpstr>
      <vt:lpstr>游ゴシック</vt:lpstr>
      <vt:lpstr>Arial</vt:lpstr>
      <vt:lpstr>Calibri</vt:lpstr>
      <vt:lpstr>Calibri Light</vt:lpstr>
      <vt:lpstr>Times New Roman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hokkaido</dc:creator>
  <cp:lastModifiedBy>Windows ユーザー</cp:lastModifiedBy>
  <cp:revision>232</cp:revision>
  <cp:lastPrinted>2023-06-08T00:46:48Z</cp:lastPrinted>
  <dcterms:created xsi:type="dcterms:W3CDTF">2017-12-15T02:41:27Z</dcterms:created>
  <dcterms:modified xsi:type="dcterms:W3CDTF">2024-05-30T05:02:49Z</dcterms:modified>
</cp:coreProperties>
</file>