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 id="2147483697" r:id="rId2"/>
    <p:sldMasterId id="2147483709" r:id="rId3"/>
    <p:sldMasterId id="2147483672" r:id="rId4"/>
    <p:sldMasterId id="2147483684" r:id="rId5"/>
    <p:sldMasterId id="2147483781" r:id="rId6"/>
  </p:sldMasterIdLst>
  <p:notesMasterIdLst>
    <p:notesMasterId r:id="rId8"/>
  </p:notesMasterIdLst>
  <p:handoutMasterIdLst>
    <p:handoutMasterId r:id="rId9"/>
  </p:handoutMasterIdLst>
  <p:sldIdLst>
    <p:sldId id="299" r:id="rId7"/>
  </p:sldIdLst>
  <p:sldSz cx="6858000" cy="9906000" type="A4"/>
  <p:notesSz cx="6807200" cy="9939338"/>
  <p:defaultTextStyle>
    <a:defPPr>
      <a:defRPr lang="ja-JP"/>
    </a:defPPr>
    <a:lvl1pPr marL="0" algn="l" defTabSz="967710" rtl="0" eaLnBrk="1" latinLnBrk="0" hangingPunct="1">
      <a:defRPr kumimoji="1" sz="1905" kern="1200">
        <a:solidFill>
          <a:schemeClr val="tx1"/>
        </a:solidFill>
        <a:latin typeface="+mn-lt"/>
        <a:ea typeface="+mn-ea"/>
        <a:cs typeface="+mn-cs"/>
      </a:defRPr>
    </a:lvl1pPr>
    <a:lvl2pPr marL="483855" algn="l" defTabSz="967710" rtl="0" eaLnBrk="1" latinLnBrk="0" hangingPunct="1">
      <a:defRPr kumimoji="1" sz="1905" kern="1200">
        <a:solidFill>
          <a:schemeClr val="tx1"/>
        </a:solidFill>
        <a:latin typeface="+mn-lt"/>
        <a:ea typeface="+mn-ea"/>
        <a:cs typeface="+mn-cs"/>
      </a:defRPr>
    </a:lvl2pPr>
    <a:lvl3pPr marL="967710" algn="l" defTabSz="967710" rtl="0" eaLnBrk="1" latinLnBrk="0" hangingPunct="1">
      <a:defRPr kumimoji="1" sz="1905" kern="1200">
        <a:solidFill>
          <a:schemeClr val="tx1"/>
        </a:solidFill>
        <a:latin typeface="+mn-lt"/>
        <a:ea typeface="+mn-ea"/>
        <a:cs typeface="+mn-cs"/>
      </a:defRPr>
    </a:lvl3pPr>
    <a:lvl4pPr marL="1451564" algn="l" defTabSz="967710" rtl="0" eaLnBrk="1" latinLnBrk="0" hangingPunct="1">
      <a:defRPr kumimoji="1" sz="1905" kern="1200">
        <a:solidFill>
          <a:schemeClr val="tx1"/>
        </a:solidFill>
        <a:latin typeface="+mn-lt"/>
        <a:ea typeface="+mn-ea"/>
        <a:cs typeface="+mn-cs"/>
      </a:defRPr>
    </a:lvl4pPr>
    <a:lvl5pPr marL="1935419" algn="l" defTabSz="967710" rtl="0" eaLnBrk="1" latinLnBrk="0" hangingPunct="1">
      <a:defRPr kumimoji="1" sz="1905" kern="1200">
        <a:solidFill>
          <a:schemeClr val="tx1"/>
        </a:solidFill>
        <a:latin typeface="+mn-lt"/>
        <a:ea typeface="+mn-ea"/>
        <a:cs typeface="+mn-cs"/>
      </a:defRPr>
    </a:lvl5pPr>
    <a:lvl6pPr marL="2419274" algn="l" defTabSz="967710" rtl="0" eaLnBrk="1" latinLnBrk="0" hangingPunct="1">
      <a:defRPr kumimoji="1" sz="1905" kern="1200">
        <a:solidFill>
          <a:schemeClr val="tx1"/>
        </a:solidFill>
        <a:latin typeface="+mn-lt"/>
        <a:ea typeface="+mn-ea"/>
        <a:cs typeface="+mn-cs"/>
      </a:defRPr>
    </a:lvl6pPr>
    <a:lvl7pPr marL="2903129" algn="l" defTabSz="967710" rtl="0" eaLnBrk="1" latinLnBrk="0" hangingPunct="1">
      <a:defRPr kumimoji="1" sz="1905" kern="1200">
        <a:solidFill>
          <a:schemeClr val="tx1"/>
        </a:solidFill>
        <a:latin typeface="+mn-lt"/>
        <a:ea typeface="+mn-ea"/>
        <a:cs typeface="+mn-cs"/>
      </a:defRPr>
    </a:lvl7pPr>
    <a:lvl8pPr marL="3386983" algn="l" defTabSz="967710" rtl="0" eaLnBrk="1" latinLnBrk="0" hangingPunct="1">
      <a:defRPr kumimoji="1" sz="1905" kern="1200">
        <a:solidFill>
          <a:schemeClr val="tx1"/>
        </a:solidFill>
        <a:latin typeface="+mn-lt"/>
        <a:ea typeface="+mn-ea"/>
        <a:cs typeface="+mn-cs"/>
      </a:defRPr>
    </a:lvl8pPr>
    <a:lvl9pPr marL="3870838" algn="l" defTabSz="967710" rtl="0" eaLnBrk="1" latinLnBrk="0" hangingPunct="1">
      <a:defRPr kumimoji="1" sz="19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1"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EFF5FB"/>
    <a:srgbClr val="D1FFFF"/>
    <a:srgbClr val="BBDAA6"/>
    <a:srgbClr val="9999FF"/>
    <a:srgbClr val="9966FF"/>
    <a:srgbClr val="9933FF"/>
    <a:srgbClr val="0E9611"/>
    <a:srgbClr val="94CB87"/>
    <a:srgbClr val="8FCB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62" autoAdjust="0"/>
    <p:restoredTop sz="94424" autoAdjust="0"/>
  </p:normalViewPr>
  <p:slideViewPr>
    <p:cSldViewPr snapToGrid="0">
      <p:cViewPr varScale="1">
        <p:scale>
          <a:sx n="51" d="100"/>
          <a:sy n="51" d="100"/>
        </p:scale>
        <p:origin x="2208" y="84"/>
      </p:cViewPr>
      <p:guideLst>
        <p:guide orient="horz" pos="3121"/>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9576" cy="498475"/>
          </a:xfrm>
          <a:prstGeom prst="rect">
            <a:avLst/>
          </a:prstGeom>
        </p:spPr>
        <p:txBody>
          <a:bodyPr vert="horz" lIns="91446" tIns="45723" rIns="91446" bIns="4572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2"/>
            <a:ext cx="2949576" cy="498475"/>
          </a:xfrm>
          <a:prstGeom prst="rect">
            <a:avLst/>
          </a:prstGeom>
        </p:spPr>
        <p:txBody>
          <a:bodyPr vert="horz" lIns="91446" tIns="45723" rIns="91446" bIns="45723" rtlCol="0"/>
          <a:lstStyle>
            <a:lvl1pPr algn="r">
              <a:defRPr sz="1200"/>
            </a:lvl1pPr>
          </a:lstStyle>
          <a:p>
            <a:fld id="{F2E8CB65-49DB-4417-B320-ECCF9BF6DC0D}" type="datetimeFigureOut">
              <a:rPr kumimoji="1" lang="ja-JP" altLang="en-US" smtClean="0"/>
              <a:t>2022/10/28</a:t>
            </a:fld>
            <a:endParaRPr kumimoji="1" lang="ja-JP" altLang="en-US"/>
          </a:p>
        </p:txBody>
      </p:sp>
      <p:sp>
        <p:nvSpPr>
          <p:cNvPr id="4" name="フッター プレースホルダー 3"/>
          <p:cNvSpPr>
            <a:spLocks noGrp="1"/>
          </p:cNvSpPr>
          <p:nvPr>
            <p:ph type="ftr" sz="quarter" idx="2"/>
          </p:nvPr>
        </p:nvSpPr>
        <p:spPr>
          <a:xfrm>
            <a:off x="0" y="9440863"/>
            <a:ext cx="2949576" cy="498475"/>
          </a:xfrm>
          <a:prstGeom prst="rect">
            <a:avLst/>
          </a:prstGeom>
        </p:spPr>
        <p:txBody>
          <a:bodyPr vert="horz" lIns="91446" tIns="45723" rIns="91446" bIns="4572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6" cy="498475"/>
          </a:xfrm>
          <a:prstGeom prst="rect">
            <a:avLst/>
          </a:prstGeom>
        </p:spPr>
        <p:txBody>
          <a:bodyPr vert="horz" lIns="91446" tIns="45723" rIns="91446" bIns="45723" rtlCol="0" anchor="b"/>
          <a:lstStyle>
            <a:lvl1pPr algn="r">
              <a:defRPr sz="1200"/>
            </a:lvl1pPr>
          </a:lstStyle>
          <a:p>
            <a:fld id="{8B9CB043-0ADE-453D-B729-C89D9512133A}" type="slidenum">
              <a:rPr kumimoji="1" lang="ja-JP" altLang="en-US" smtClean="0"/>
              <a:t>‹#›</a:t>
            </a:fld>
            <a:endParaRPr kumimoji="1" lang="ja-JP" altLang="en-US"/>
          </a:p>
        </p:txBody>
      </p:sp>
    </p:spTree>
    <p:extLst>
      <p:ext uri="{BB962C8B-B14F-4D97-AF65-F5344CB8AC3E}">
        <p14:creationId xmlns:p14="http://schemas.microsoft.com/office/powerpoint/2010/main" val="3988640441"/>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9576" cy="498475"/>
          </a:xfrm>
          <a:prstGeom prst="rect">
            <a:avLst/>
          </a:prstGeom>
        </p:spPr>
        <p:txBody>
          <a:bodyPr vert="horz" lIns="91446" tIns="45723" rIns="91446" bIns="4572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2"/>
            <a:ext cx="2949576" cy="498475"/>
          </a:xfrm>
          <a:prstGeom prst="rect">
            <a:avLst/>
          </a:prstGeom>
        </p:spPr>
        <p:txBody>
          <a:bodyPr vert="horz" lIns="91446" tIns="45723" rIns="91446" bIns="45723" rtlCol="0"/>
          <a:lstStyle>
            <a:lvl1pPr algn="r">
              <a:defRPr sz="1200"/>
            </a:lvl1pPr>
          </a:lstStyle>
          <a:p>
            <a:fld id="{2834C8FD-223C-4E1A-9094-09C517CA976D}" type="datetimeFigureOut">
              <a:rPr kumimoji="1" lang="ja-JP" altLang="en-US" smtClean="0"/>
              <a:t>2022/10/28</a:t>
            </a:fld>
            <a:endParaRPr kumimoji="1" lang="ja-JP" altLang="en-US"/>
          </a:p>
        </p:txBody>
      </p:sp>
      <p:sp>
        <p:nvSpPr>
          <p:cNvPr id="4" name="スライド イメージ プレースホルダー 3"/>
          <p:cNvSpPr>
            <a:spLocks noGrp="1" noRot="1" noChangeAspect="1"/>
          </p:cNvSpPr>
          <p:nvPr>
            <p:ph type="sldImg" idx="2"/>
          </p:nvPr>
        </p:nvSpPr>
        <p:spPr>
          <a:xfrm>
            <a:off x="2243138" y="1244600"/>
            <a:ext cx="2320925" cy="3352800"/>
          </a:xfrm>
          <a:prstGeom prst="rect">
            <a:avLst/>
          </a:prstGeom>
          <a:noFill/>
          <a:ln w="12700">
            <a:solidFill>
              <a:prstClr val="black"/>
            </a:solidFill>
          </a:ln>
        </p:spPr>
        <p:txBody>
          <a:bodyPr vert="horz" lIns="91446" tIns="45723" rIns="91446" bIns="45723" rtlCol="0" anchor="ctr"/>
          <a:lstStyle/>
          <a:p>
            <a:endParaRPr lang="ja-JP" altLang="en-US"/>
          </a:p>
        </p:txBody>
      </p:sp>
      <p:sp>
        <p:nvSpPr>
          <p:cNvPr id="5" name="ノート プレースホルダー 4"/>
          <p:cNvSpPr>
            <a:spLocks noGrp="1"/>
          </p:cNvSpPr>
          <p:nvPr>
            <p:ph type="body" sz="quarter" idx="3"/>
          </p:nvPr>
        </p:nvSpPr>
        <p:spPr>
          <a:xfrm>
            <a:off x="681038" y="4783141"/>
            <a:ext cx="5445125" cy="3913187"/>
          </a:xfrm>
          <a:prstGeom prst="rect">
            <a:avLst/>
          </a:prstGeom>
        </p:spPr>
        <p:txBody>
          <a:bodyPr vert="horz" lIns="91446" tIns="45723" rIns="91446" bIns="4572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6" cy="498475"/>
          </a:xfrm>
          <a:prstGeom prst="rect">
            <a:avLst/>
          </a:prstGeom>
        </p:spPr>
        <p:txBody>
          <a:bodyPr vert="horz" lIns="91446" tIns="45723" rIns="91446" bIns="4572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6" cy="498475"/>
          </a:xfrm>
          <a:prstGeom prst="rect">
            <a:avLst/>
          </a:prstGeom>
        </p:spPr>
        <p:txBody>
          <a:bodyPr vert="horz" lIns="91446" tIns="45723" rIns="91446" bIns="45723" rtlCol="0" anchor="b"/>
          <a:lstStyle>
            <a:lvl1pPr algn="r">
              <a:defRPr sz="1200"/>
            </a:lvl1pPr>
          </a:lstStyle>
          <a:p>
            <a:fld id="{7A9AB899-A999-4E83-B5BB-AF74411DC005}" type="slidenum">
              <a:rPr kumimoji="1" lang="ja-JP" altLang="en-US" smtClean="0"/>
              <a:t>‹#›</a:t>
            </a:fld>
            <a:endParaRPr kumimoji="1" lang="ja-JP" altLang="en-US"/>
          </a:p>
        </p:txBody>
      </p:sp>
    </p:spTree>
    <p:extLst>
      <p:ext uri="{BB962C8B-B14F-4D97-AF65-F5344CB8AC3E}">
        <p14:creationId xmlns:p14="http://schemas.microsoft.com/office/powerpoint/2010/main" val="3960420197"/>
      </p:ext>
    </p:extLst>
  </p:cSld>
  <p:clrMap bg1="lt1" tx1="dk1" bg2="lt2" tx2="dk2" accent1="accent1" accent2="accent2" accent3="accent3" accent4="accent4" accent5="accent5" accent6="accent6" hlink="hlink" folHlink="folHlink"/>
  <p:hf sldNum="0" ftr="0" dt="0"/>
  <p:notesStyle>
    <a:lvl1pPr marL="0" algn="l" defTabSz="967710" rtl="0" eaLnBrk="1" latinLnBrk="0" hangingPunct="1">
      <a:defRPr kumimoji="1" sz="1270" kern="1200">
        <a:solidFill>
          <a:schemeClr val="tx1"/>
        </a:solidFill>
        <a:latin typeface="+mn-lt"/>
        <a:ea typeface="+mn-ea"/>
        <a:cs typeface="+mn-cs"/>
      </a:defRPr>
    </a:lvl1pPr>
    <a:lvl2pPr marL="483855" algn="l" defTabSz="967710" rtl="0" eaLnBrk="1" latinLnBrk="0" hangingPunct="1">
      <a:defRPr kumimoji="1" sz="1270" kern="1200">
        <a:solidFill>
          <a:schemeClr val="tx1"/>
        </a:solidFill>
        <a:latin typeface="+mn-lt"/>
        <a:ea typeface="+mn-ea"/>
        <a:cs typeface="+mn-cs"/>
      </a:defRPr>
    </a:lvl2pPr>
    <a:lvl3pPr marL="967710" algn="l" defTabSz="967710" rtl="0" eaLnBrk="1" latinLnBrk="0" hangingPunct="1">
      <a:defRPr kumimoji="1" sz="1270" kern="1200">
        <a:solidFill>
          <a:schemeClr val="tx1"/>
        </a:solidFill>
        <a:latin typeface="+mn-lt"/>
        <a:ea typeface="+mn-ea"/>
        <a:cs typeface="+mn-cs"/>
      </a:defRPr>
    </a:lvl3pPr>
    <a:lvl4pPr marL="1451564" algn="l" defTabSz="967710" rtl="0" eaLnBrk="1" latinLnBrk="0" hangingPunct="1">
      <a:defRPr kumimoji="1" sz="1270" kern="1200">
        <a:solidFill>
          <a:schemeClr val="tx1"/>
        </a:solidFill>
        <a:latin typeface="+mn-lt"/>
        <a:ea typeface="+mn-ea"/>
        <a:cs typeface="+mn-cs"/>
      </a:defRPr>
    </a:lvl4pPr>
    <a:lvl5pPr marL="1935419" algn="l" defTabSz="967710" rtl="0" eaLnBrk="1" latinLnBrk="0" hangingPunct="1">
      <a:defRPr kumimoji="1" sz="1270" kern="1200">
        <a:solidFill>
          <a:schemeClr val="tx1"/>
        </a:solidFill>
        <a:latin typeface="+mn-lt"/>
        <a:ea typeface="+mn-ea"/>
        <a:cs typeface="+mn-cs"/>
      </a:defRPr>
    </a:lvl5pPr>
    <a:lvl6pPr marL="2419274" algn="l" defTabSz="967710" rtl="0" eaLnBrk="1" latinLnBrk="0" hangingPunct="1">
      <a:defRPr kumimoji="1" sz="1270" kern="1200">
        <a:solidFill>
          <a:schemeClr val="tx1"/>
        </a:solidFill>
        <a:latin typeface="+mn-lt"/>
        <a:ea typeface="+mn-ea"/>
        <a:cs typeface="+mn-cs"/>
      </a:defRPr>
    </a:lvl6pPr>
    <a:lvl7pPr marL="2903129" algn="l" defTabSz="967710" rtl="0" eaLnBrk="1" latinLnBrk="0" hangingPunct="1">
      <a:defRPr kumimoji="1" sz="1270" kern="1200">
        <a:solidFill>
          <a:schemeClr val="tx1"/>
        </a:solidFill>
        <a:latin typeface="+mn-lt"/>
        <a:ea typeface="+mn-ea"/>
        <a:cs typeface="+mn-cs"/>
      </a:defRPr>
    </a:lvl7pPr>
    <a:lvl8pPr marL="3386983" algn="l" defTabSz="967710" rtl="0" eaLnBrk="1" latinLnBrk="0" hangingPunct="1">
      <a:defRPr kumimoji="1" sz="1270" kern="1200">
        <a:solidFill>
          <a:schemeClr val="tx1"/>
        </a:solidFill>
        <a:latin typeface="+mn-lt"/>
        <a:ea typeface="+mn-ea"/>
        <a:cs typeface="+mn-cs"/>
      </a:defRPr>
    </a:lvl8pPr>
    <a:lvl9pPr marL="3870838" algn="l" defTabSz="967710" rtl="0" eaLnBrk="1" latinLnBrk="0" hangingPunct="1">
      <a:defRPr kumimoji="1" sz="127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5" name="ヘッダー プレースホルダー 4"/>
          <p:cNvSpPr>
            <a:spLocks noGrp="1"/>
          </p:cNvSpPr>
          <p:nvPr>
            <p:ph type="hdr" sz="quarter" idx="10"/>
          </p:nvPr>
        </p:nvSpPr>
        <p:spPr/>
        <p:txBody>
          <a:bodyPr/>
          <a:lstStyle/>
          <a:p>
            <a:endParaRPr kumimoji="1" lang="ja-JP" altLang="en-US"/>
          </a:p>
        </p:txBody>
      </p:sp>
    </p:spTree>
    <p:extLst>
      <p:ext uri="{BB962C8B-B14F-4D97-AF65-F5344CB8AC3E}">
        <p14:creationId xmlns:p14="http://schemas.microsoft.com/office/powerpoint/2010/main" val="1677491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2" y="1620844"/>
            <a:ext cx="5143500" cy="3449637"/>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2" y="5202238"/>
            <a:ext cx="5143500" cy="2392362"/>
          </a:xfrm>
        </p:spPr>
        <p:txBody>
          <a:bodyPr/>
          <a:lstStyle>
            <a:lvl1pPr marL="0" indent="0" algn="ctr">
              <a:buNone/>
              <a:defRPr sz="2400"/>
            </a:lvl1pPr>
            <a:lvl2pPr marL="457212" indent="0" algn="ctr">
              <a:buNone/>
              <a:defRPr sz="2000"/>
            </a:lvl2pPr>
            <a:lvl3pPr marL="914423" indent="0" algn="ctr">
              <a:buNone/>
              <a:defRPr sz="1800"/>
            </a:lvl3pPr>
            <a:lvl4pPr marL="1371634" indent="0" algn="ctr">
              <a:buNone/>
              <a:defRPr sz="1600"/>
            </a:lvl4pPr>
            <a:lvl5pPr marL="1828846" indent="0" algn="ctr">
              <a:buNone/>
              <a:defRPr sz="1600"/>
            </a:lvl5pPr>
            <a:lvl6pPr marL="2286057" indent="0" algn="ctr">
              <a:buNone/>
              <a:defRPr sz="1600"/>
            </a:lvl6pPr>
            <a:lvl7pPr marL="2743269" indent="0" algn="ctr">
              <a:buNone/>
              <a:defRPr sz="1600"/>
            </a:lvl7pPr>
            <a:lvl8pPr marL="3200480" indent="0" algn="ctr">
              <a:buNone/>
              <a:defRPr sz="1600"/>
            </a:lvl8pPr>
            <a:lvl9pPr marL="3657691"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DBB0B4B-E607-44C3-BE97-C0D842848BF5}"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81BAF9-063E-46A3-B9D7-7D80D84630D8}" type="slidenum">
              <a:rPr kumimoji="1" lang="ja-JP" altLang="en-US" smtClean="0"/>
              <a:t>‹#›</a:t>
            </a:fld>
            <a:endParaRPr kumimoji="1" lang="ja-JP" altLang="en-US"/>
          </a:p>
        </p:txBody>
      </p:sp>
    </p:spTree>
    <p:extLst>
      <p:ext uri="{BB962C8B-B14F-4D97-AF65-F5344CB8AC3E}">
        <p14:creationId xmlns:p14="http://schemas.microsoft.com/office/powerpoint/2010/main" val="3040644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346A202-7038-4C90-A133-65680085CE19}"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81BAF9-063E-46A3-B9D7-7D80D84630D8}" type="slidenum">
              <a:rPr kumimoji="1" lang="ja-JP" altLang="en-US" smtClean="0"/>
              <a:t>‹#›</a:t>
            </a:fld>
            <a:endParaRPr kumimoji="1" lang="ja-JP" altLang="en-US"/>
          </a:p>
        </p:txBody>
      </p:sp>
    </p:spTree>
    <p:extLst>
      <p:ext uri="{BB962C8B-B14F-4D97-AF65-F5344CB8AC3E}">
        <p14:creationId xmlns:p14="http://schemas.microsoft.com/office/powerpoint/2010/main" val="3969201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8556" y="527051"/>
            <a:ext cx="1477963" cy="83947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9" y="527051"/>
            <a:ext cx="4284662" cy="83947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A273C2-1A50-4213-B3A8-EF69D074CA7E}"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81BAF9-063E-46A3-B9D7-7D80D84630D8}" type="slidenum">
              <a:rPr kumimoji="1" lang="ja-JP" altLang="en-US" smtClean="0"/>
              <a:t>‹#›</a:t>
            </a:fld>
            <a:endParaRPr kumimoji="1" lang="ja-JP" altLang="en-US"/>
          </a:p>
        </p:txBody>
      </p:sp>
    </p:spTree>
    <p:extLst>
      <p:ext uri="{BB962C8B-B14F-4D97-AF65-F5344CB8AC3E}">
        <p14:creationId xmlns:p14="http://schemas.microsoft.com/office/powerpoint/2010/main" val="37151888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2" y="1620844"/>
            <a:ext cx="5143500" cy="3449637"/>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2" y="5202238"/>
            <a:ext cx="5143500" cy="2392362"/>
          </a:xfrm>
        </p:spPr>
        <p:txBody>
          <a:bodyPr/>
          <a:lstStyle>
            <a:lvl1pPr marL="0" indent="0" algn="ctr">
              <a:buNone/>
              <a:defRPr sz="2400"/>
            </a:lvl1pPr>
            <a:lvl2pPr marL="457212" indent="0" algn="ctr">
              <a:buNone/>
              <a:defRPr sz="2000"/>
            </a:lvl2pPr>
            <a:lvl3pPr marL="914423" indent="0" algn="ctr">
              <a:buNone/>
              <a:defRPr sz="1800"/>
            </a:lvl3pPr>
            <a:lvl4pPr marL="1371634" indent="0" algn="ctr">
              <a:buNone/>
              <a:defRPr sz="1600"/>
            </a:lvl4pPr>
            <a:lvl5pPr marL="1828846" indent="0" algn="ctr">
              <a:buNone/>
              <a:defRPr sz="1600"/>
            </a:lvl5pPr>
            <a:lvl6pPr marL="2286057" indent="0" algn="ctr">
              <a:buNone/>
              <a:defRPr sz="1600"/>
            </a:lvl6pPr>
            <a:lvl7pPr marL="2743269" indent="0" algn="ctr">
              <a:buNone/>
              <a:defRPr sz="1600"/>
            </a:lvl7pPr>
            <a:lvl8pPr marL="3200480" indent="0" algn="ctr">
              <a:buNone/>
              <a:defRPr sz="1600"/>
            </a:lvl8pPr>
            <a:lvl9pPr marL="3657691"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A5CCDF3-252F-4734-8238-EA5B34A0432A}"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DEBFA0-EC58-43F2-A5F6-5046D3B11820}" type="slidenum">
              <a:rPr kumimoji="1" lang="ja-JP" altLang="en-US" smtClean="0"/>
              <a:t>‹#›</a:t>
            </a:fld>
            <a:endParaRPr kumimoji="1" lang="ja-JP" altLang="en-US"/>
          </a:p>
        </p:txBody>
      </p:sp>
    </p:spTree>
    <p:extLst>
      <p:ext uri="{BB962C8B-B14F-4D97-AF65-F5344CB8AC3E}">
        <p14:creationId xmlns:p14="http://schemas.microsoft.com/office/powerpoint/2010/main" val="6542769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951E89C-8973-40AD-8CED-71DBBF076B55}"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DEBFA0-EC58-43F2-A5F6-5046D3B11820}" type="slidenum">
              <a:rPr kumimoji="1" lang="ja-JP" altLang="en-US" smtClean="0"/>
              <a:t>‹#›</a:t>
            </a:fld>
            <a:endParaRPr kumimoji="1" lang="ja-JP" altLang="en-US"/>
          </a:p>
        </p:txBody>
      </p:sp>
    </p:spTree>
    <p:extLst>
      <p:ext uri="{BB962C8B-B14F-4D97-AF65-F5344CB8AC3E}">
        <p14:creationId xmlns:p14="http://schemas.microsoft.com/office/powerpoint/2010/main" val="13665471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8321" y="2470156"/>
            <a:ext cx="5915025" cy="4119563"/>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8321" y="6629401"/>
            <a:ext cx="5915025" cy="2166938"/>
          </a:xfrm>
        </p:spPr>
        <p:txBody>
          <a:bodyPr/>
          <a:lstStyle>
            <a:lvl1pPr marL="0" indent="0">
              <a:buNone/>
              <a:defRPr sz="2400">
                <a:solidFill>
                  <a:schemeClr val="tx1">
                    <a:tint val="75000"/>
                  </a:schemeClr>
                </a:solidFill>
              </a:defRPr>
            </a:lvl1pPr>
            <a:lvl2pPr marL="457212" indent="0">
              <a:buNone/>
              <a:defRPr sz="2000">
                <a:solidFill>
                  <a:schemeClr val="tx1">
                    <a:tint val="75000"/>
                  </a:schemeClr>
                </a:solidFill>
              </a:defRPr>
            </a:lvl2pPr>
            <a:lvl3pPr marL="914423" indent="0">
              <a:buNone/>
              <a:defRPr sz="1800">
                <a:solidFill>
                  <a:schemeClr val="tx1">
                    <a:tint val="75000"/>
                  </a:schemeClr>
                </a:solidFill>
              </a:defRPr>
            </a:lvl3pPr>
            <a:lvl4pPr marL="1371634"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9" indent="0">
              <a:buNone/>
              <a:defRPr sz="1600">
                <a:solidFill>
                  <a:schemeClr val="tx1">
                    <a:tint val="75000"/>
                  </a:schemeClr>
                </a:solidFill>
              </a:defRPr>
            </a:lvl7pPr>
            <a:lvl8pPr marL="3200480" indent="0">
              <a:buNone/>
              <a:defRPr sz="1600">
                <a:solidFill>
                  <a:schemeClr val="tx1">
                    <a:tint val="75000"/>
                  </a:schemeClr>
                </a:solidFill>
              </a:defRPr>
            </a:lvl8pPr>
            <a:lvl9pPr marL="3657691"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B0112AB-260C-49F9-85E6-B289E5D17BBC}"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DEBFA0-EC58-43F2-A5F6-5046D3B11820}" type="slidenum">
              <a:rPr kumimoji="1" lang="ja-JP" altLang="en-US" smtClean="0"/>
              <a:t>‹#›</a:t>
            </a:fld>
            <a:endParaRPr kumimoji="1" lang="ja-JP" altLang="en-US"/>
          </a:p>
        </p:txBody>
      </p:sp>
    </p:spTree>
    <p:extLst>
      <p:ext uri="{BB962C8B-B14F-4D97-AF65-F5344CB8AC3E}">
        <p14:creationId xmlns:p14="http://schemas.microsoft.com/office/powerpoint/2010/main" val="19764151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90" y="2636838"/>
            <a:ext cx="2881312" cy="628491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505206" y="2636838"/>
            <a:ext cx="2881313" cy="628491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49E2BC1-250C-4BD1-A0F2-3B6DFACD0B0D}" type="datetime1">
              <a:rPr kumimoji="1" lang="ja-JP" altLang="en-US" smtClean="0"/>
              <a:t>2022/10/28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DEBFA0-EC58-43F2-A5F6-5046D3B11820}" type="slidenum">
              <a:rPr kumimoji="1" lang="ja-JP" altLang="en-US" smtClean="0"/>
              <a:t>‹#›</a:t>
            </a:fld>
            <a:endParaRPr kumimoji="1" lang="ja-JP" altLang="en-US"/>
          </a:p>
        </p:txBody>
      </p:sp>
    </p:spTree>
    <p:extLst>
      <p:ext uri="{BB962C8B-B14F-4D97-AF65-F5344CB8AC3E}">
        <p14:creationId xmlns:p14="http://schemas.microsoft.com/office/powerpoint/2010/main" val="2247068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7" y="527054"/>
            <a:ext cx="5915025" cy="1914525"/>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3079" y="2428876"/>
            <a:ext cx="2900362" cy="1189038"/>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3079" y="3617913"/>
            <a:ext cx="2900362" cy="5322887"/>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8" y="2428876"/>
            <a:ext cx="2916237" cy="1189038"/>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8" y="3617913"/>
            <a:ext cx="2916237" cy="5322887"/>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172758D-E658-4A47-8A54-B78CCBDCCE90}" type="datetime1">
              <a:rPr kumimoji="1" lang="ja-JP" altLang="en-US" smtClean="0"/>
              <a:t>2022/10/28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6DEBFA0-EC58-43F2-A5F6-5046D3B11820}" type="slidenum">
              <a:rPr kumimoji="1" lang="ja-JP" altLang="en-US" smtClean="0"/>
              <a:t>‹#›</a:t>
            </a:fld>
            <a:endParaRPr kumimoji="1" lang="ja-JP" altLang="en-US"/>
          </a:p>
        </p:txBody>
      </p:sp>
    </p:spTree>
    <p:extLst>
      <p:ext uri="{BB962C8B-B14F-4D97-AF65-F5344CB8AC3E}">
        <p14:creationId xmlns:p14="http://schemas.microsoft.com/office/powerpoint/2010/main" val="42799300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6CB54B2-AB94-4513-AEF8-1F12A7A97767}" type="datetime1">
              <a:rPr kumimoji="1" lang="ja-JP" altLang="en-US" smtClean="0"/>
              <a:t>2022/10/28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6DEBFA0-EC58-43F2-A5F6-5046D3B11820}" type="slidenum">
              <a:rPr kumimoji="1" lang="ja-JP" altLang="en-US" smtClean="0"/>
              <a:t>‹#›</a:t>
            </a:fld>
            <a:endParaRPr kumimoji="1" lang="ja-JP" altLang="en-US"/>
          </a:p>
        </p:txBody>
      </p:sp>
    </p:spTree>
    <p:extLst>
      <p:ext uri="{BB962C8B-B14F-4D97-AF65-F5344CB8AC3E}">
        <p14:creationId xmlns:p14="http://schemas.microsoft.com/office/powerpoint/2010/main" val="39038565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2CE2A3B-5B2D-44EC-912B-711E72B21022}" type="datetime1">
              <a:rPr kumimoji="1" lang="ja-JP" altLang="en-US" smtClean="0"/>
              <a:t>2022/10/28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6DEBFA0-EC58-43F2-A5F6-5046D3B11820}" type="slidenum">
              <a:rPr kumimoji="1" lang="ja-JP" altLang="en-US" smtClean="0"/>
              <a:t>‹#›</a:t>
            </a:fld>
            <a:endParaRPr kumimoji="1" lang="ja-JP" altLang="en-US"/>
          </a:p>
        </p:txBody>
      </p:sp>
    </p:spTree>
    <p:extLst>
      <p:ext uri="{BB962C8B-B14F-4D97-AF65-F5344CB8AC3E}">
        <p14:creationId xmlns:p14="http://schemas.microsoft.com/office/powerpoint/2010/main" val="34987942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7" y="660400"/>
            <a:ext cx="2211388" cy="23114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6238" y="1425579"/>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3077" y="2971800"/>
            <a:ext cx="2211388" cy="5505450"/>
          </a:xfrm>
        </p:spPr>
        <p:txBody>
          <a:bodyPr/>
          <a:lstStyle>
            <a:lvl1pPr marL="0" indent="0">
              <a:buNone/>
              <a:defRPr sz="1600"/>
            </a:lvl1pPr>
            <a:lvl2pPr marL="457212" indent="0">
              <a:buNone/>
              <a:defRPr sz="1400"/>
            </a:lvl2pPr>
            <a:lvl3pPr marL="914423" indent="0">
              <a:buNone/>
              <a:defRPr sz="1200"/>
            </a:lvl3pPr>
            <a:lvl4pPr marL="1371634" indent="0">
              <a:buNone/>
              <a:defRPr sz="1000"/>
            </a:lvl4pPr>
            <a:lvl5pPr marL="1828846" indent="0">
              <a:buNone/>
              <a:defRPr sz="1000"/>
            </a:lvl5pPr>
            <a:lvl6pPr marL="2286057" indent="0">
              <a:buNone/>
              <a:defRPr sz="1000"/>
            </a:lvl6pPr>
            <a:lvl7pPr marL="2743269" indent="0">
              <a:buNone/>
              <a:defRPr sz="1000"/>
            </a:lvl7pPr>
            <a:lvl8pPr marL="3200480" indent="0">
              <a:buNone/>
              <a:defRPr sz="1000"/>
            </a:lvl8pPr>
            <a:lvl9pPr marL="3657691"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2A62196-35F9-4DA5-8BC7-B65AEBAC44A2}" type="datetime1">
              <a:rPr kumimoji="1" lang="ja-JP" altLang="en-US" smtClean="0"/>
              <a:t>2022/10/28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DEBFA0-EC58-43F2-A5F6-5046D3B11820}" type="slidenum">
              <a:rPr kumimoji="1" lang="ja-JP" altLang="en-US" smtClean="0"/>
              <a:t>‹#›</a:t>
            </a:fld>
            <a:endParaRPr kumimoji="1" lang="ja-JP" altLang="en-US"/>
          </a:p>
        </p:txBody>
      </p:sp>
    </p:spTree>
    <p:extLst>
      <p:ext uri="{BB962C8B-B14F-4D97-AF65-F5344CB8AC3E}">
        <p14:creationId xmlns:p14="http://schemas.microsoft.com/office/powerpoint/2010/main" val="2858328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492D1F1-C6C9-4B0F-92AE-540A34D187AF}"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81BAF9-063E-46A3-B9D7-7D80D84630D8}" type="slidenum">
              <a:rPr kumimoji="1" lang="ja-JP" altLang="en-US" smtClean="0"/>
              <a:t>‹#›</a:t>
            </a:fld>
            <a:endParaRPr kumimoji="1" lang="ja-JP" altLang="en-US"/>
          </a:p>
        </p:txBody>
      </p:sp>
    </p:spTree>
    <p:extLst>
      <p:ext uri="{BB962C8B-B14F-4D97-AF65-F5344CB8AC3E}">
        <p14:creationId xmlns:p14="http://schemas.microsoft.com/office/powerpoint/2010/main" val="14817697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7" y="660400"/>
            <a:ext cx="2211388" cy="23114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6238" y="1425579"/>
            <a:ext cx="3471862" cy="7040563"/>
          </a:xfrm>
        </p:spPr>
        <p:txBody>
          <a:bodyPr/>
          <a:lstStyle>
            <a:lvl1pPr marL="0" indent="0">
              <a:buNone/>
              <a:defRPr sz="3200"/>
            </a:lvl1pPr>
            <a:lvl2pPr marL="457212" indent="0">
              <a:buNone/>
              <a:defRPr sz="2800"/>
            </a:lvl2pPr>
            <a:lvl3pPr marL="914423" indent="0">
              <a:buNone/>
              <a:defRPr sz="2400"/>
            </a:lvl3pPr>
            <a:lvl4pPr marL="1371634" indent="0">
              <a:buNone/>
              <a:defRPr sz="2000"/>
            </a:lvl4pPr>
            <a:lvl5pPr marL="1828846" indent="0">
              <a:buNone/>
              <a:defRPr sz="2000"/>
            </a:lvl5pPr>
            <a:lvl6pPr marL="2286057" indent="0">
              <a:buNone/>
              <a:defRPr sz="2000"/>
            </a:lvl6pPr>
            <a:lvl7pPr marL="2743269" indent="0">
              <a:buNone/>
              <a:defRPr sz="2000"/>
            </a:lvl7pPr>
            <a:lvl8pPr marL="3200480" indent="0">
              <a:buNone/>
              <a:defRPr sz="2000"/>
            </a:lvl8pPr>
            <a:lvl9pPr marL="3657691" indent="0">
              <a:buNone/>
              <a:defRPr sz="2000"/>
            </a:lvl9pPr>
          </a:lstStyle>
          <a:p>
            <a:endParaRPr kumimoji="1" lang="ja-JP" altLang="en-US"/>
          </a:p>
        </p:txBody>
      </p:sp>
      <p:sp>
        <p:nvSpPr>
          <p:cNvPr id="4" name="テキスト プレースホルダー 3"/>
          <p:cNvSpPr>
            <a:spLocks noGrp="1"/>
          </p:cNvSpPr>
          <p:nvPr>
            <p:ph type="body" sz="half" idx="2"/>
          </p:nvPr>
        </p:nvSpPr>
        <p:spPr>
          <a:xfrm>
            <a:off x="473077" y="2971800"/>
            <a:ext cx="2211388" cy="5505450"/>
          </a:xfrm>
        </p:spPr>
        <p:txBody>
          <a:bodyPr/>
          <a:lstStyle>
            <a:lvl1pPr marL="0" indent="0">
              <a:buNone/>
              <a:defRPr sz="1600"/>
            </a:lvl1pPr>
            <a:lvl2pPr marL="457212" indent="0">
              <a:buNone/>
              <a:defRPr sz="1400"/>
            </a:lvl2pPr>
            <a:lvl3pPr marL="914423" indent="0">
              <a:buNone/>
              <a:defRPr sz="1200"/>
            </a:lvl3pPr>
            <a:lvl4pPr marL="1371634" indent="0">
              <a:buNone/>
              <a:defRPr sz="1000"/>
            </a:lvl4pPr>
            <a:lvl5pPr marL="1828846" indent="0">
              <a:buNone/>
              <a:defRPr sz="1000"/>
            </a:lvl5pPr>
            <a:lvl6pPr marL="2286057" indent="0">
              <a:buNone/>
              <a:defRPr sz="1000"/>
            </a:lvl6pPr>
            <a:lvl7pPr marL="2743269" indent="0">
              <a:buNone/>
              <a:defRPr sz="1000"/>
            </a:lvl7pPr>
            <a:lvl8pPr marL="3200480" indent="0">
              <a:buNone/>
              <a:defRPr sz="1000"/>
            </a:lvl8pPr>
            <a:lvl9pPr marL="3657691"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CF659F2-D723-4164-AFAF-50219CD79ED9}" type="datetime1">
              <a:rPr kumimoji="1" lang="ja-JP" altLang="en-US" smtClean="0"/>
              <a:t>2022/10/28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DEBFA0-EC58-43F2-A5F6-5046D3B11820}" type="slidenum">
              <a:rPr kumimoji="1" lang="ja-JP" altLang="en-US" smtClean="0"/>
              <a:t>‹#›</a:t>
            </a:fld>
            <a:endParaRPr kumimoji="1" lang="ja-JP" altLang="en-US"/>
          </a:p>
        </p:txBody>
      </p:sp>
    </p:spTree>
    <p:extLst>
      <p:ext uri="{BB962C8B-B14F-4D97-AF65-F5344CB8AC3E}">
        <p14:creationId xmlns:p14="http://schemas.microsoft.com/office/powerpoint/2010/main" val="35349557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764126C-4125-49A5-BF1C-B31824708CA5}"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DEBFA0-EC58-43F2-A5F6-5046D3B11820}" type="slidenum">
              <a:rPr kumimoji="1" lang="ja-JP" altLang="en-US" smtClean="0"/>
              <a:t>‹#›</a:t>
            </a:fld>
            <a:endParaRPr kumimoji="1" lang="ja-JP" altLang="en-US"/>
          </a:p>
        </p:txBody>
      </p:sp>
    </p:spTree>
    <p:extLst>
      <p:ext uri="{BB962C8B-B14F-4D97-AF65-F5344CB8AC3E}">
        <p14:creationId xmlns:p14="http://schemas.microsoft.com/office/powerpoint/2010/main" val="14558292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8556" y="527051"/>
            <a:ext cx="1477963" cy="83947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9" y="527051"/>
            <a:ext cx="4284662" cy="83947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8D65D6E-9C37-43FD-A67E-9EFA91A46F49}"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DEBFA0-EC58-43F2-A5F6-5046D3B11820}" type="slidenum">
              <a:rPr kumimoji="1" lang="ja-JP" altLang="en-US" smtClean="0"/>
              <a:t>‹#›</a:t>
            </a:fld>
            <a:endParaRPr kumimoji="1" lang="ja-JP" altLang="en-US"/>
          </a:p>
        </p:txBody>
      </p:sp>
    </p:spTree>
    <p:extLst>
      <p:ext uri="{BB962C8B-B14F-4D97-AF65-F5344CB8AC3E}">
        <p14:creationId xmlns:p14="http://schemas.microsoft.com/office/powerpoint/2010/main" val="13100131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2" y="1620844"/>
            <a:ext cx="5143500" cy="3449637"/>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2" y="5202238"/>
            <a:ext cx="5143500" cy="2392362"/>
          </a:xfrm>
        </p:spPr>
        <p:txBody>
          <a:bodyPr/>
          <a:lstStyle>
            <a:lvl1pPr marL="0" indent="0" algn="ctr">
              <a:buNone/>
              <a:defRPr sz="2400"/>
            </a:lvl1pPr>
            <a:lvl2pPr marL="457212" indent="0" algn="ctr">
              <a:buNone/>
              <a:defRPr sz="2000"/>
            </a:lvl2pPr>
            <a:lvl3pPr marL="914423" indent="0" algn="ctr">
              <a:buNone/>
              <a:defRPr sz="1800"/>
            </a:lvl3pPr>
            <a:lvl4pPr marL="1371634" indent="0" algn="ctr">
              <a:buNone/>
              <a:defRPr sz="1600"/>
            </a:lvl4pPr>
            <a:lvl5pPr marL="1828846" indent="0" algn="ctr">
              <a:buNone/>
              <a:defRPr sz="1600"/>
            </a:lvl5pPr>
            <a:lvl6pPr marL="2286057" indent="0" algn="ctr">
              <a:buNone/>
              <a:defRPr sz="1600"/>
            </a:lvl6pPr>
            <a:lvl7pPr marL="2743269" indent="0" algn="ctr">
              <a:buNone/>
              <a:defRPr sz="1600"/>
            </a:lvl7pPr>
            <a:lvl8pPr marL="3200480" indent="0" algn="ctr">
              <a:buNone/>
              <a:defRPr sz="1600"/>
            </a:lvl8pPr>
            <a:lvl9pPr marL="3657691"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401F26E-C2D3-466F-8222-8E3A2CD8DBD6}"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443DCF-924F-4348-889F-EECBF5A75CF7}" type="slidenum">
              <a:rPr kumimoji="1" lang="ja-JP" altLang="en-US" smtClean="0"/>
              <a:t>‹#›</a:t>
            </a:fld>
            <a:endParaRPr kumimoji="1" lang="ja-JP" altLang="en-US"/>
          </a:p>
        </p:txBody>
      </p:sp>
    </p:spTree>
    <p:extLst>
      <p:ext uri="{BB962C8B-B14F-4D97-AF65-F5344CB8AC3E}">
        <p14:creationId xmlns:p14="http://schemas.microsoft.com/office/powerpoint/2010/main" val="39903177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2A422B2-D52F-4024-A78E-65982DB4CB70}"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443DCF-924F-4348-889F-EECBF5A75CF7}" type="slidenum">
              <a:rPr kumimoji="1" lang="ja-JP" altLang="en-US" smtClean="0"/>
              <a:t>‹#›</a:t>
            </a:fld>
            <a:endParaRPr kumimoji="1" lang="ja-JP" altLang="en-US"/>
          </a:p>
        </p:txBody>
      </p:sp>
    </p:spTree>
    <p:extLst>
      <p:ext uri="{BB962C8B-B14F-4D97-AF65-F5344CB8AC3E}">
        <p14:creationId xmlns:p14="http://schemas.microsoft.com/office/powerpoint/2010/main" val="8111645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8321" y="2470156"/>
            <a:ext cx="5915025" cy="4119563"/>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8321" y="6629401"/>
            <a:ext cx="5915025" cy="2166938"/>
          </a:xfrm>
        </p:spPr>
        <p:txBody>
          <a:bodyPr/>
          <a:lstStyle>
            <a:lvl1pPr marL="0" indent="0">
              <a:buNone/>
              <a:defRPr sz="2400">
                <a:solidFill>
                  <a:schemeClr val="tx1">
                    <a:tint val="75000"/>
                  </a:schemeClr>
                </a:solidFill>
              </a:defRPr>
            </a:lvl1pPr>
            <a:lvl2pPr marL="457212" indent="0">
              <a:buNone/>
              <a:defRPr sz="2000">
                <a:solidFill>
                  <a:schemeClr val="tx1">
                    <a:tint val="75000"/>
                  </a:schemeClr>
                </a:solidFill>
              </a:defRPr>
            </a:lvl2pPr>
            <a:lvl3pPr marL="914423" indent="0">
              <a:buNone/>
              <a:defRPr sz="1800">
                <a:solidFill>
                  <a:schemeClr val="tx1">
                    <a:tint val="75000"/>
                  </a:schemeClr>
                </a:solidFill>
              </a:defRPr>
            </a:lvl3pPr>
            <a:lvl4pPr marL="1371634"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9" indent="0">
              <a:buNone/>
              <a:defRPr sz="1600">
                <a:solidFill>
                  <a:schemeClr val="tx1">
                    <a:tint val="75000"/>
                  </a:schemeClr>
                </a:solidFill>
              </a:defRPr>
            </a:lvl7pPr>
            <a:lvl8pPr marL="3200480" indent="0">
              <a:buNone/>
              <a:defRPr sz="1600">
                <a:solidFill>
                  <a:schemeClr val="tx1">
                    <a:tint val="75000"/>
                  </a:schemeClr>
                </a:solidFill>
              </a:defRPr>
            </a:lvl8pPr>
            <a:lvl9pPr marL="3657691"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F4D0630-4540-43E5-8221-D3FA0C8831D2}"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443DCF-924F-4348-889F-EECBF5A75CF7}" type="slidenum">
              <a:rPr kumimoji="1" lang="ja-JP" altLang="en-US" smtClean="0"/>
              <a:t>‹#›</a:t>
            </a:fld>
            <a:endParaRPr kumimoji="1" lang="ja-JP" altLang="en-US"/>
          </a:p>
        </p:txBody>
      </p:sp>
    </p:spTree>
    <p:extLst>
      <p:ext uri="{BB962C8B-B14F-4D97-AF65-F5344CB8AC3E}">
        <p14:creationId xmlns:p14="http://schemas.microsoft.com/office/powerpoint/2010/main" val="13618079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90" y="2636838"/>
            <a:ext cx="2881312" cy="628491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505206" y="2636838"/>
            <a:ext cx="2881313" cy="628491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0F7BA6D-C58C-45BC-830F-B46E30ACB6A1}" type="datetime1">
              <a:rPr kumimoji="1" lang="ja-JP" altLang="en-US" smtClean="0"/>
              <a:t>2022/10/28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443DCF-924F-4348-889F-EECBF5A75CF7}" type="slidenum">
              <a:rPr kumimoji="1" lang="ja-JP" altLang="en-US" smtClean="0"/>
              <a:t>‹#›</a:t>
            </a:fld>
            <a:endParaRPr kumimoji="1" lang="ja-JP" altLang="en-US"/>
          </a:p>
        </p:txBody>
      </p:sp>
    </p:spTree>
    <p:extLst>
      <p:ext uri="{BB962C8B-B14F-4D97-AF65-F5344CB8AC3E}">
        <p14:creationId xmlns:p14="http://schemas.microsoft.com/office/powerpoint/2010/main" val="17626279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7" y="527054"/>
            <a:ext cx="5915025" cy="1914525"/>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3079" y="2428876"/>
            <a:ext cx="2900362" cy="1189038"/>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3079" y="3617913"/>
            <a:ext cx="2900362" cy="5322887"/>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8" y="2428876"/>
            <a:ext cx="2916237" cy="1189038"/>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8" y="3617913"/>
            <a:ext cx="2916237" cy="5322887"/>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D2250D5-20E8-428E-8E1E-D0678B712E6E}" type="datetime1">
              <a:rPr kumimoji="1" lang="ja-JP" altLang="en-US" smtClean="0"/>
              <a:t>2022/10/28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4443DCF-924F-4348-889F-EECBF5A75CF7}" type="slidenum">
              <a:rPr kumimoji="1" lang="ja-JP" altLang="en-US" smtClean="0"/>
              <a:t>‹#›</a:t>
            </a:fld>
            <a:endParaRPr kumimoji="1" lang="ja-JP" altLang="en-US"/>
          </a:p>
        </p:txBody>
      </p:sp>
    </p:spTree>
    <p:extLst>
      <p:ext uri="{BB962C8B-B14F-4D97-AF65-F5344CB8AC3E}">
        <p14:creationId xmlns:p14="http://schemas.microsoft.com/office/powerpoint/2010/main" val="334900713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4ACC55C-6144-4FBC-A8FF-60AD908C0B07}" type="datetime1">
              <a:rPr kumimoji="1" lang="ja-JP" altLang="en-US" smtClean="0"/>
              <a:t>2022/10/28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4443DCF-924F-4348-889F-EECBF5A75CF7}" type="slidenum">
              <a:rPr kumimoji="1" lang="ja-JP" altLang="en-US" smtClean="0"/>
              <a:t>‹#›</a:t>
            </a:fld>
            <a:endParaRPr kumimoji="1" lang="ja-JP" altLang="en-US"/>
          </a:p>
        </p:txBody>
      </p:sp>
    </p:spTree>
    <p:extLst>
      <p:ext uri="{BB962C8B-B14F-4D97-AF65-F5344CB8AC3E}">
        <p14:creationId xmlns:p14="http://schemas.microsoft.com/office/powerpoint/2010/main" val="2545730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3B89A80-B632-4D84-BC3D-D011D998E4E6}" type="datetime1">
              <a:rPr kumimoji="1" lang="ja-JP" altLang="en-US" smtClean="0"/>
              <a:t>2022/10/28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4443DCF-924F-4348-889F-EECBF5A75CF7}" type="slidenum">
              <a:rPr kumimoji="1" lang="ja-JP" altLang="en-US" smtClean="0"/>
              <a:t>‹#›</a:t>
            </a:fld>
            <a:endParaRPr kumimoji="1" lang="ja-JP" altLang="en-US"/>
          </a:p>
        </p:txBody>
      </p:sp>
    </p:spTree>
    <p:extLst>
      <p:ext uri="{BB962C8B-B14F-4D97-AF65-F5344CB8AC3E}">
        <p14:creationId xmlns:p14="http://schemas.microsoft.com/office/powerpoint/2010/main" val="4046337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8321" y="2470156"/>
            <a:ext cx="5915025" cy="4119563"/>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8321" y="6629401"/>
            <a:ext cx="5915025" cy="2166938"/>
          </a:xfrm>
        </p:spPr>
        <p:txBody>
          <a:bodyPr/>
          <a:lstStyle>
            <a:lvl1pPr marL="0" indent="0">
              <a:buNone/>
              <a:defRPr sz="2400">
                <a:solidFill>
                  <a:schemeClr val="tx1">
                    <a:tint val="75000"/>
                  </a:schemeClr>
                </a:solidFill>
              </a:defRPr>
            </a:lvl1pPr>
            <a:lvl2pPr marL="457212" indent="0">
              <a:buNone/>
              <a:defRPr sz="2000">
                <a:solidFill>
                  <a:schemeClr val="tx1">
                    <a:tint val="75000"/>
                  </a:schemeClr>
                </a:solidFill>
              </a:defRPr>
            </a:lvl2pPr>
            <a:lvl3pPr marL="914423" indent="0">
              <a:buNone/>
              <a:defRPr sz="1800">
                <a:solidFill>
                  <a:schemeClr val="tx1">
                    <a:tint val="75000"/>
                  </a:schemeClr>
                </a:solidFill>
              </a:defRPr>
            </a:lvl3pPr>
            <a:lvl4pPr marL="1371634"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9" indent="0">
              <a:buNone/>
              <a:defRPr sz="1600">
                <a:solidFill>
                  <a:schemeClr val="tx1">
                    <a:tint val="75000"/>
                  </a:schemeClr>
                </a:solidFill>
              </a:defRPr>
            </a:lvl7pPr>
            <a:lvl8pPr marL="3200480" indent="0">
              <a:buNone/>
              <a:defRPr sz="1600">
                <a:solidFill>
                  <a:schemeClr val="tx1">
                    <a:tint val="75000"/>
                  </a:schemeClr>
                </a:solidFill>
              </a:defRPr>
            </a:lvl8pPr>
            <a:lvl9pPr marL="3657691"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639D78D-B556-4F04-B975-E667C9F88DBC}"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81BAF9-063E-46A3-B9D7-7D80D84630D8}" type="slidenum">
              <a:rPr kumimoji="1" lang="ja-JP" altLang="en-US" smtClean="0"/>
              <a:t>‹#›</a:t>
            </a:fld>
            <a:endParaRPr kumimoji="1" lang="ja-JP" altLang="en-US"/>
          </a:p>
        </p:txBody>
      </p:sp>
    </p:spTree>
    <p:extLst>
      <p:ext uri="{BB962C8B-B14F-4D97-AF65-F5344CB8AC3E}">
        <p14:creationId xmlns:p14="http://schemas.microsoft.com/office/powerpoint/2010/main" val="309779627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7" y="660400"/>
            <a:ext cx="2211388" cy="23114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6238" y="1425579"/>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3077" y="2971800"/>
            <a:ext cx="2211388" cy="5505450"/>
          </a:xfrm>
        </p:spPr>
        <p:txBody>
          <a:bodyPr/>
          <a:lstStyle>
            <a:lvl1pPr marL="0" indent="0">
              <a:buNone/>
              <a:defRPr sz="1600"/>
            </a:lvl1pPr>
            <a:lvl2pPr marL="457212" indent="0">
              <a:buNone/>
              <a:defRPr sz="1400"/>
            </a:lvl2pPr>
            <a:lvl3pPr marL="914423" indent="0">
              <a:buNone/>
              <a:defRPr sz="1200"/>
            </a:lvl3pPr>
            <a:lvl4pPr marL="1371634" indent="0">
              <a:buNone/>
              <a:defRPr sz="1000"/>
            </a:lvl4pPr>
            <a:lvl5pPr marL="1828846" indent="0">
              <a:buNone/>
              <a:defRPr sz="1000"/>
            </a:lvl5pPr>
            <a:lvl6pPr marL="2286057" indent="0">
              <a:buNone/>
              <a:defRPr sz="1000"/>
            </a:lvl6pPr>
            <a:lvl7pPr marL="2743269" indent="0">
              <a:buNone/>
              <a:defRPr sz="1000"/>
            </a:lvl7pPr>
            <a:lvl8pPr marL="3200480" indent="0">
              <a:buNone/>
              <a:defRPr sz="1000"/>
            </a:lvl8pPr>
            <a:lvl9pPr marL="3657691"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108B0D2-F1DF-4240-AEA5-0B23C0029AE0}" type="datetime1">
              <a:rPr kumimoji="1" lang="ja-JP" altLang="en-US" smtClean="0"/>
              <a:t>2022/10/28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443DCF-924F-4348-889F-EECBF5A75CF7}" type="slidenum">
              <a:rPr kumimoji="1" lang="ja-JP" altLang="en-US" smtClean="0"/>
              <a:t>‹#›</a:t>
            </a:fld>
            <a:endParaRPr kumimoji="1" lang="ja-JP" altLang="en-US"/>
          </a:p>
        </p:txBody>
      </p:sp>
    </p:spTree>
    <p:extLst>
      <p:ext uri="{BB962C8B-B14F-4D97-AF65-F5344CB8AC3E}">
        <p14:creationId xmlns:p14="http://schemas.microsoft.com/office/powerpoint/2010/main" val="20409756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7" y="660400"/>
            <a:ext cx="2211388" cy="23114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6238" y="1425579"/>
            <a:ext cx="3471862" cy="7040563"/>
          </a:xfrm>
        </p:spPr>
        <p:txBody>
          <a:bodyPr/>
          <a:lstStyle>
            <a:lvl1pPr marL="0" indent="0">
              <a:buNone/>
              <a:defRPr sz="3200"/>
            </a:lvl1pPr>
            <a:lvl2pPr marL="457212" indent="0">
              <a:buNone/>
              <a:defRPr sz="2800"/>
            </a:lvl2pPr>
            <a:lvl3pPr marL="914423" indent="0">
              <a:buNone/>
              <a:defRPr sz="2400"/>
            </a:lvl3pPr>
            <a:lvl4pPr marL="1371634" indent="0">
              <a:buNone/>
              <a:defRPr sz="2000"/>
            </a:lvl4pPr>
            <a:lvl5pPr marL="1828846" indent="0">
              <a:buNone/>
              <a:defRPr sz="2000"/>
            </a:lvl5pPr>
            <a:lvl6pPr marL="2286057" indent="0">
              <a:buNone/>
              <a:defRPr sz="2000"/>
            </a:lvl6pPr>
            <a:lvl7pPr marL="2743269" indent="0">
              <a:buNone/>
              <a:defRPr sz="2000"/>
            </a:lvl7pPr>
            <a:lvl8pPr marL="3200480" indent="0">
              <a:buNone/>
              <a:defRPr sz="2000"/>
            </a:lvl8pPr>
            <a:lvl9pPr marL="3657691" indent="0">
              <a:buNone/>
              <a:defRPr sz="2000"/>
            </a:lvl9pPr>
          </a:lstStyle>
          <a:p>
            <a:endParaRPr kumimoji="1" lang="ja-JP" altLang="en-US"/>
          </a:p>
        </p:txBody>
      </p:sp>
      <p:sp>
        <p:nvSpPr>
          <p:cNvPr id="4" name="テキスト プレースホルダー 3"/>
          <p:cNvSpPr>
            <a:spLocks noGrp="1"/>
          </p:cNvSpPr>
          <p:nvPr>
            <p:ph type="body" sz="half" idx="2"/>
          </p:nvPr>
        </p:nvSpPr>
        <p:spPr>
          <a:xfrm>
            <a:off x="473077" y="2971800"/>
            <a:ext cx="2211388" cy="5505450"/>
          </a:xfrm>
        </p:spPr>
        <p:txBody>
          <a:bodyPr/>
          <a:lstStyle>
            <a:lvl1pPr marL="0" indent="0">
              <a:buNone/>
              <a:defRPr sz="1600"/>
            </a:lvl1pPr>
            <a:lvl2pPr marL="457212" indent="0">
              <a:buNone/>
              <a:defRPr sz="1400"/>
            </a:lvl2pPr>
            <a:lvl3pPr marL="914423" indent="0">
              <a:buNone/>
              <a:defRPr sz="1200"/>
            </a:lvl3pPr>
            <a:lvl4pPr marL="1371634" indent="0">
              <a:buNone/>
              <a:defRPr sz="1000"/>
            </a:lvl4pPr>
            <a:lvl5pPr marL="1828846" indent="0">
              <a:buNone/>
              <a:defRPr sz="1000"/>
            </a:lvl5pPr>
            <a:lvl6pPr marL="2286057" indent="0">
              <a:buNone/>
              <a:defRPr sz="1000"/>
            </a:lvl6pPr>
            <a:lvl7pPr marL="2743269" indent="0">
              <a:buNone/>
              <a:defRPr sz="1000"/>
            </a:lvl7pPr>
            <a:lvl8pPr marL="3200480" indent="0">
              <a:buNone/>
              <a:defRPr sz="1000"/>
            </a:lvl8pPr>
            <a:lvl9pPr marL="3657691"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AD397F0-3B77-4F06-930C-74CDD3FE1969}" type="datetime1">
              <a:rPr kumimoji="1" lang="ja-JP" altLang="en-US" smtClean="0"/>
              <a:t>2022/10/28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443DCF-924F-4348-889F-EECBF5A75CF7}" type="slidenum">
              <a:rPr kumimoji="1" lang="ja-JP" altLang="en-US" smtClean="0"/>
              <a:t>‹#›</a:t>
            </a:fld>
            <a:endParaRPr kumimoji="1" lang="ja-JP" altLang="en-US"/>
          </a:p>
        </p:txBody>
      </p:sp>
    </p:spTree>
    <p:extLst>
      <p:ext uri="{BB962C8B-B14F-4D97-AF65-F5344CB8AC3E}">
        <p14:creationId xmlns:p14="http://schemas.microsoft.com/office/powerpoint/2010/main" val="851234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A8E29EE-0D7D-4F43-9E71-E75A9A56833B}"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443DCF-924F-4348-889F-EECBF5A75CF7}" type="slidenum">
              <a:rPr kumimoji="1" lang="ja-JP" altLang="en-US" smtClean="0"/>
              <a:t>‹#›</a:t>
            </a:fld>
            <a:endParaRPr kumimoji="1" lang="ja-JP" altLang="en-US"/>
          </a:p>
        </p:txBody>
      </p:sp>
    </p:spTree>
    <p:extLst>
      <p:ext uri="{BB962C8B-B14F-4D97-AF65-F5344CB8AC3E}">
        <p14:creationId xmlns:p14="http://schemas.microsoft.com/office/powerpoint/2010/main" val="15630173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8556" y="527051"/>
            <a:ext cx="1477963" cy="83947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9" y="527051"/>
            <a:ext cx="4284662" cy="83947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D7D788-FECA-4B40-8C19-A19FB60B25C5}"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443DCF-924F-4348-889F-EECBF5A75CF7}" type="slidenum">
              <a:rPr kumimoji="1" lang="ja-JP" altLang="en-US" smtClean="0"/>
              <a:t>‹#›</a:t>
            </a:fld>
            <a:endParaRPr kumimoji="1" lang="ja-JP" altLang="en-US"/>
          </a:p>
        </p:txBody>
      </p:sp>
    </p:spTree>
    <p:extLst>
      <p:ext uri="{BB962C8B-B14F-4D97-AF65-F5344CB8AC3E}">
        <p14:creationId xmlns:p14="http://schemas.microsoft.com/office/powerpoint/2010/main" val="226235071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2" y="1620844"/>
            <a:ext cx="5143500" cy="3449637"/>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2" y="5202238"/>
            <a:ext cx="5143500" cy="2392362"/>
          </a:xfrm>
        </p:spPr>
        <p:txBody>
          <a:bodyPr/>
          <a:lstStyle>
            <a:lvl1pPr marL="0" indent="0" algn="ctr">
              <a:buNone/>
              <a:defRPr sz="2400"/>
            </a:lvl1pPr>
            <a:lvl2pPr marL="457212" indent="0" algn="ctr">
              <a:buNone/>
              <a:defRPr sz="2000"/>
            </a:lvl2pPr>
            <a:lvl3pPr marL="914423" indent="0" algn="ctr">
              <a:buNone/>
              <a:defRPr sz="1800"/>
            </a:lvl3pPr>
            <a:lvl4pPr marL="1371634" indent="0" algn="ctr">
              <a:buNone/>
              <a:defRPr sz="1600"/>
            </a:lvl4pPr>
            <a:lvl5pPr marL="1828846" indent="0" algn="ctr">
              <a:buNone/>
              <a:defRPr sz="1600"/>
            </a:lvl5pPr>
            <a:lvl6pPr marL="2286057" indent="0" algn="ctr">
              <a:buNone/>
              <a:defRPr sz="1600"/>
            </a:lvl6pPr>
            <a:lvl7pPr marL="2743269" indent="0" algn="ctr">
              <a:buNone/>
              <a:defRPr sz="1600"/>
            </a:lvl7pPr>
            <a:lvl8pPr marL="3200480" indent="0" algn="ctr">
              <a:buNone/>
              <a:defRPr sz="1600"/>
            </a:lvl8pPr>
            <a:lvl9pPr marL="3657691"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CED8E0B-BF53-49C7-AFF9-33936D3D46F1}"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E15A5-7D08-436B-BC74-222CA8B85AA6}" type="slidenum">
              <a:rPr kumimoji="1" lang="ja-JP" altLang="en-US" smtClean="0"/>
              <a:t>‹#›</a:t>
            </a:fld>
            <a:endParaRPr kumimoji="1" lang="ja-JP" altLang="en-US"/>
          </a:p>
        </p:txBody>
      </p:sp>
    </p:spTree>
    <p:extLst>
      <p:ext uri="{BB962C8B-B14F-4D97-AF65-F5344CB8AC3E}">
        <p14:creationId xmlns:p14="http://schemas.microsoft.com/office/powerpoint/2010/main" val="31550418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DA1A36F-9032-41EC-AA02-97A0190043E4}"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E15A5-7D08-436B-BC74-222CA8B85AA6}" type="slidenum">
              <a:rPr kumimoji="1" lang="ja-JP" altLang="en-US" smtClean="0"/>
              <a:t>‹#›</a:t>
            </a:fld>
            <a:endParaRPr kumimoji="1" lang="ja-JP" altLang="en-US"/>
          </a:p>
        </p:txBody>
      </p:sp>
    </p:spTree>
    <p:extLst>
      <p:ext uri="{BB962C8B-B14F-4D97-AF65-F5344CB8AC3E}">
        <p14:creationId xmlns:p14="http://schemas.microsoft.com/office/powerpoint/2010/main" val="1486238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8321" y="2470156"/>
            <a:ext cx="5915025" cy="4119563"/>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8321" y="6629401"/>
            <a:ext cx="5915025" cy="2166938"/>
          </a:xfrm>
        </p:spPr>
        <p:txBody>
          <a:bodyPr/>
          <a:lstStyle>
            <a:lvl1pPr marL="0" indent="0">
              <a:buNone/>
              <a:defRPr sz="2400">
                <a:solidFill>
                  <a:schemeClr val="tx1">
                    <a:tint val="75000"/>
                  </a:schemeClr>
                </a:solidFill>
              </a:defRPr>
            </a:lvl1pPr>
            <a:lvl2pPr marL="457212" indent="0">
              <a:buNone/>
              <a:defRPr sz="2000">
                <a:solidFill>
                  <a:schemeClr val="tx1">
                    <a:tint val="75000"/>
                  </a:schemeClr>
                </a:solidFill>
              </a:defRPr>
            </a:lvl2pPr>
            <a:lvl3pPr marL="914423" indent="0">
              <a:buNone/>
              <a:defRPr sz="1800">
                <a:solidFill>
                  <a:schemeClr val="tx1">
                    <a:tint val="75000"/>
                  </a:schemeClr>
                </a:solidFill>
              </a:defRPr>
            </a:lvl3pPr>
            <a:lvl4pPr marL="1371634"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9" indent="0">
              <a:buNone/>
              <a:defRPr sz="1600">
                <a:solidFill>
                  <a:schemeClr val="tx1">
                    <a:tint val="75000"/>
                  </a:schemeClr>
                </a:solidFill>
              </a:defRPr>
            </a:lvl7pPr>
            <a:lvl8pPr marL="3200480" indent="0">
              <a:buNone/>
              <a:defRPr sz="1600">
                <a:solidFill>
                  <a:schemeClr val="tx1">
                    <a:tint val="75000"/>
                  </a:schemeClr>
                </a:solidFill>
              </a:defRPr>
            </a:lvl8pPr>
            <a:lvl9pPr marL="3657691"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E37FF2E-9352-4054-AF4C-6537EE002F24}"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E15A5-7D08-436B-BC74-222CA8B85AA6}" type="slidenum">
              <a:rPr kumimoji="1" lang="ja-JP" altLang="en-US" smtClean="0"/>
              <a:t>‹#›</a:t>
            </a:fld>
            <a:endParaRPr kumimoji="1" lang="ja-JP" altLang="en-US"/>
          </a:p>
        </p:txBody>
      </p:sp>
    </p:spTree>
    <p:extLst>
      <p:ext uri="{BB962C8B-B14F-4D97-AF65-F5344CB8AC3E}">
        <p14:creationId xmlns:p14="http://schemas.microsoft.com/office/powerpoint/2010/main" val="8077572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90" y="2636838"/>
            <a:ext cx="2881312" cy="628491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505206" y="2636838"/>
            <a:ext cx="2881313" cy="628491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CF250BA-8435-4B78-A50E-EA3CB4466A18}" type="datetime1">
              <a:rPr kumimoji="1" lang="ja-JP" altLang="en-US" smtClean="0"/>
              <a:t>2022/10/28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E15A5-7D08-436B-BC74-222CA8B85AA6}" type="slidenum">
              <a:rPr kumimoji="1" lang="ja-JP" altLang="en-US" smtClean="0"/>
              <a:t>‹#›</a:t>
            </a:fld>
            <a:endParaRPr kumimoji="1" lang="ja-JP" altLang="en-US"/>
          </a:p>
        </p:txBody>
      </p:sp>
    </p:spTree>
    <p:extLst>
      <p:ext uri="{BB962C8B-B14F-4D97-AF65-F5344CB8AC3E}">
        <p14:creationId xmlns:p14="http://schemas.microsoft.com/office/powerpoint/2010/main" val="247379117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7" y="527054"/>
            <a:ext cx="5915025" cy="1914525"/>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3079" y="2428876"/>
            <a:ext cx="2900362" cy="1189038"/>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3079" y="3617913"/>
            <a:ext cx="2900362" cy="5322887"/>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8" y="2428876"/>
            <a:ext cx="2916237" cy="1189038"/>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8" y="3617913"/>
            <a:ext cx="2916237" cy="5322887"/>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5F53916-4CDF-4A90-A34F-0CF8AA1B4F79}" type="datetime1">
              <a:rPr kumimoji="1" lang="ja-JP" altLang="en-US" smtClean="0"/>
              <a:t>2022/10/28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E15A5-7D08-436B-BC74-222CA8B85AA6}" type="slidenum">
              <a:rPr kumimoji="1" lang="ja-JP" altLang="en-US" smtClean="0"/>
              <a:t>‹#›</a:t>
            </a:fld>
            <a:endParaRPr kumimoji="1" lang="ja-JP" altLang="en-US"/>
          </a:p>
        </p:txBody>
      </p:sp>
    </p:spTree>
    <p:extLst>
      <p:ext uri="{BB962C8B-B14F-4D97-AF65-F5344CB8AC3E}">
        <p14:creationId xmlns:p14="http://schemas.microsoft.com/office/powerpoint/2010/main" val="349158081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C13FEB9-3DBE-4EB3-84B4-F4CDE2645C07}" type="datetime1">
              <a:rPr kumimoji="1" lang="ja-JP" altLang="en-US" smtClean="0"/>
              <a:t>2022/10/28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E15A5-7D08-436B-BC74-222CA8B85AA6}" type="slidenum">
              <a:rPr kumimoji="1" lang="ja-JP" altLang="en-US" smtClean="0"/>
              <a:t>‹#›</a:t>
            </a:fld>
            <a:endParaRPr kumimoji="1" lang="ja-JP" altLang="en-US"/>
          </a:p>
        </p:txBody>
      </p:sp>
    </p:spTree>
    <p:extLst>
      <p:ext uri="{BB962C8B-B14F-4D97-AF65-F5344CB8AC3E}">
        <p14:creationId xmlns:p14="http://schemas.microsoft.com/office/powerpoint/2010/main" val="3556473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90" y="2636838"/>
            <a:ext cx="2881312" cy="628491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505206" y="2636838"/>
            <a:ext cx="2881313" cy="628491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89FC96B-5D59-45FD-BA51-C3F971216884}" type="datetime1">
              <a:rPr kumimoji="1" lang="ja-JP" altLang="en-US" smtClean="0"/>
              <a:t>2022/10/28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781BAF9-063E-46A3-B9D7-7D80D84630D8}" type="slidenum">
              <a:rPr kumimoji="1" lang="ja-JP" altLang="en-US" smtClean="0"/>
              <a:t>‹#›</a:t>
            </a:fld>
            <a:endParaRPr kumimoji="1" lang="ja-JP" altLang="en-US"/>
          </a:p>
        </p:txBody>
      </p:sp>
    </p:spTree>
    <p:extLst>
      <p:ext uri="{BB962C8B-B14F-4D97-AF65-F5344CB8AC3E}">
        <p14:creationId xmlns:p14="http://schemas.microsoft.com/office/powerpoint/2010/main" val="333842790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092202F-97F1-4DEA-A767-E4B7ACFAEE28}" type="datetime1">
              <a:rPr kumimoji="1" lang="ja-JP" altLang="en-US" smtClean="0"/>
              <a:t>2022/10/28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E15A5-7D08-436B-BC74-222CA8B85AA6}" type="slidenum">
              <a:rPr kumimoji="1" lang="ja-JP" altLang="en-US" smtClean="0"/>
              <a:t>‹#›</a:t>
            </a:fld>
            <a:endParaRPr kumimoji="1" lang="ja-JP" altLang="en-US"/>
          </a:p>
        </p:txBody>
      </p:sp>
    </p:spTree>
    <p:extLst>
      <p:ext uri="{BB962C8B-B14F-4D97-AF65-F5344CB8AC3E}">
        <p14:creationId xmlns:p14="http://schemas.microsoft.com/office/powerpoint/2010/main" val="132972477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7" y="660400"/>
            <a:ext cx="2211388" cy="23114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6238" y="1425579"/>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3077" y="2971800"/>
            <a:ext cx="2211388" cy="5505450"/>
          </a:xfrm>
        </p:spPr>
        <p:txBody>
          <a:bodyPr/>
          <a:lstStyle>
            <a:lvl1pPr marL="0" indent="0">
              <a:buNone/>
              <a:defRPr sz="1600"/>
            </a:lvl1pPr>
            <a:lvl2pPr marL="457212" indent="0">
              <a:buNone/>
              <a:defRPr sz="1400"/>
            </a:lvl2pPr>
            <a:lvl3pPr marL="914423" indent="0">
              <a:buNone/>
              <a:defRPr sz="1200"/>
            </a:lvl3pPr>
            <a:lvl4pPr marL="1371634" indent="0">
              <a:buNone/>
              <a:defRPr sz="1000"/>
            </a:lvl4pPr>
            <a:lvl5pPr marL="1828846" indent="0">
              <a:buNone/>
              <a:defRPr sz="1000"/>
            </a:lvl5pPr>
            <a:lvl6pPr marL="2286057" indent="0">
              <a:buNone/>
              <a:defRPr sz="1000"/>
            </a:lvl6pPr>
            <a:lvl7pPr marL="2743269" indent="0">
              <a:buNone/>
              <a:defRPr sz="1000"/>
            </a:lvl7pPr>
            <a:lvl8pPr marL="3200480" indent="0">
              <a:buNone/>
              <a:defRPr sz="1000"/>
            </a:lvl8pPr>
            <a:lvl9pPr marL="3657691"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12A78A4-7A2B-4CBF-BF2F-196ADD82A55C}" type="datetime1">
              <a:rPr kumimoji="1" lang="ja-JP" altLang="en-US" smtClean="0"/>
              <a:t>2022/10/28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E15A5-7D08-436B-BC74-222CA8B85AA6}" type="slidenum">
              <a:rPr kumimoji="1" lang="ja-JP" altLang="en-US" smtClean="0"/>
              <a:t>‹#›</a:t>
            </a:fld>
            <a:endParaRPr kumimoji="1" lang="ja-JP" altLang="en-US"/>
          </a:p>
        </p:txBody>
      </p:sp>
    </p:spTree>
    <p:extLst>
      <p:ext uri="{BB962C8B-B14F-4D97-AF65-F5344CB8AC3E}">
        <p14:creationId xmlns:p14="http://schemas.microsoft.com/office/powerpoint/2010/main" val="282365615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7" y="660400"/>
            <a:ext cx="2211388" cy="23114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6238" y="1425579"/>
            <a:ext cx="3471862" cy="7040563"/>
          </a:xfrm>
        </p:spPr>
        <p:txBody>
          <a:bodyPr/>
          <a:lstStyle>
            <a:lvl1pPr marL="0" indent="0">
              <a:buNone/>
              <a:defRPr sz="3200"/>
            </a:lvl1pPr>
            <a:lvl2pPr marL="457212" indent="0">
              <a:buNone/>
              <a:defRPr sz="2800"/>
            </a:lvl2pPr>
            <a:lvl3pPr marL="914423" indent="0">
              <a:buNone/>
              <a:defRPr sz="2400"/>
            </a:lvl3pPr>
            <a:lvl4pPr marL="1371634" indent="0">
              <a:buNone/>
              <a:defRPr sz="2000"/>
            </a:lvl4pPr>
            <a:lvl5pPr marL="1828846" indent="0">
              <a:buNone/>
              <a:defRPr sz="2000"/>
            </a:lvl5pPr>
            <a:lvl6pPr marL="2286057" indent="0">
              <a:buNone/>
              <a:defRPr sz="2000"/>
            </a:lvl6pPr>
            <a:lvl7pPr marL="2743269" indent="0">
              <a:buNone/>
              <a:defRPr sz="2000"/>
            </a:lvl7pPr>
            <a:lvl8pPr marL="3200480" indent="0">
              <a:buNone/>
              <a:defRPr sz="2000"/>
            </a:lvl8pPr>
            <a:lvl9pPr marL="3657691" indent="0">
              <a:buNone/>
              <a:defRPr sz="2000"/>
            </a:lvl9pPr>
          </a:lstStyle>
          <a:p>
            <a:endParaRPr kumimoji="1" lang="ja-JP" altLang="en-US"/>
          </a:p>
        </p:txBody>
      </p:sp>
      <p:sp>
        <p:nvSpPr>
          <p:cNvPr id="4" name="テキスト プレースホルダー 3"/>
          <p:cNvSpPr>
            <a:spLocks noGrp="1"/>
          </p:cNvSpPr>
          <p:nvPr>
            <p:ph type="body" sz="half" idx="2"/>
          </p:nvPr>
        </p:nvSpPr>
        <p:spPr>
          <a:xfrm>
            <a:off x="473077" y="2971800"/>
            <a:ext cx="2211388" cy="5505450"/>
          </a:xfrm>
        </p:spPr>
        <p:txBody>
          <a:bodyPr/>
          <a:lstStyle>
            <a:lvl1pPr marL="0" indent="0">
              <a:buNone/>
              <a:defRPr sz="1600"/>
            </a:lvl1pPr>
            <a:lvl2pPr marL="457212" indent="0">
              <a:buNone/>
              <a:defRPr sz="1400"/>
            </a:lvl2pPr>
            <a:lvl3pPr marL="914423" indent="0">
              <a:buNone/>
              <a:defRPr sz="1200"/>
            </a:lvl3pPr>
            <a:lvl4pPr marL="1371634" indent="0">
              <a:buNone/>
              <a:defRPr sz="1000"/>
            </a:lvl4pPr>
            <a:lvl5pPr marL="1828846" indent="0">
              <a:buNone/>
              <a:defRPr sz="1000"/>
            </a:lvl5pPr>
            <a:lvl6pPr marL="2286057" indent="0">
              <a:buNone/>
              <a:defRPr sz="1000"/>
            </a:lvl6pPr>
            <a:lvl7pPr marL="2743269" indent="0">
              <a:buNone/>
              <a:defRPr sz="1000"/>
            </a:lvl7pPr>
            <a:lvl8pPr marL="3200480" indent="0">
              <a:buNone/>
              <a:defRPr sz="1000"/>
            </a:lvl8pPr>
            <a:lvl9pPr marL="3657691"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8ADAEE3-E0EA-482B-A1A8-1BDE77006707}" type="datetime1">
              <a:rPr kumimoji="1" lang="ja-JP" altLang="en-US" smtClean="0"/>
              <a:t>2022/10/28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E15A5-7D08-436B-BC74-222CA8B85AA6}" type="slidenum">
              <a:rPr kumimoji="1" lang="ja-JP" altLang="en-US" smtClean="0"/>
              <a:t>‹#›</a:t>
            </a:fld>
            <a:endParaRPr kumimoji="1" lang="ja-JP" altLang="en-US"/>
          </a:p>
        </p:txBody>
      </p:sp>
    </p:spTree>
    <p:extLst>
      <p:ext uri="{BB962C8B-B14F-4D97-AF65-F5344CB8AC3E}">
        <p14:creationId xmlns:p14="http://schemas.microsoft.com/office/powerpoint/2010/main" val="37731591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5CF568B-44E2-4715-8AC2-F954B26773DB}"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E15A5-7D08-436B-BC74-222CA8B85AA6}" type="slidenum">
              <a:rPr kumimoji="1" lang="ja-JP" altLang="en-US" smtClean="0"/>
              <a:t>‹#›</a:t>
            </a:fld>
            <a:endParaRPr kumimoji="1" lang="ja-JP" altLang="en-US"/>
          </a:p>
        </p:txBody>
      </p:sp>
    </p:spTree>
    <p:extLst>
      <p:ext uri="{BB962C8B-B14F-4D97-AF65-F5344CB8AC3E}">
        <p14:creationId xmlns:p14="http://schemas.microsoft.com/office/powerpoint/2010/main" val="175260084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8556" y="527051"/>
            <a:ext cx="1477963" cy="83947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9" y="527051"/>
            <a:ext cx="4284662" cy="83947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2171F02-9169-445F-ACFE-213806AA5E15}"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E15A5-7D08-436B-BC74-222CA8B85AA6}" type="slidenum">
              <a:rPr kumimoji="1" lang="ja-JP" altLang="en-US" smtClean="0"/>
              <a:t>‹#›</a:t>
            </a:fld>
            <a:endParaRPr kumimoji="1" lang="ja-JP" altLang="en-US"/>
          </a:p>
        </p:txBody>
      </p:sp>
    </p:spTree>
    <p:extLst>
      <p:ext uri="{BB962C8B-B14F-4D97-AF65-F5344CB8AC3E}">
        <p14:creationId xmlns:p14="http://schemas.microsoft.com/office/powerpoint/2010/main" val="362657259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2" y="1620844"/>
            <a:ext cx="5143500" cy="3449637"/>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2" y="5202238"/>
            <a:ext cx="5143500" cy="2392362"/>
          </a:xfrm>
        </p:spPr>
        <p:txBody>
          <a:bodyPr/>
          <a:lstStyle>
            <a:lvl1pPr marL="0" indent="0" algn="ctr">
              <a:buNone/>
              <a:defRPr sz="2400"/>
            </a:lvl1pPr>
            <a:lvl2pPr marL="457212" indent="0" algn="ctr">
              <a:buNone/>
              <a:defRPr sz="2000"/>
            </a:lvl2pPr>
            <a:lvl3pPr marL="914423" indent="0" algn="ctr">
              <a:buNone/>
              <a:defRPr sz="1800"/>
            </a:lvl3pPr>
            <a:lvl4pPr marL="1371634" indent="0" algn="ctr">
              <a:buNone/>
              <a:defRPr sz="1600"/>
            </a:lvl4pPr>
            <a:lvl5pPr marL="1828846" indent="0" algn="ctr">
              <a:buNone/>
              <a:defRPr sz="1600"/>
            </a:lvl5pPr>
            <a:lvl6pPr marL="2286057" indent="0" algn="ctr">
              <a:buNone/>
              <a:defRPr sz="1600"/>
            </a:lvl6pPr>
            <a:lvl7pPr marL="2743269" indent="0" algn="ctr">
              <a:buNone/>
              <a:defRPr sz="1600"/>
            </a:lvl7pPr>
            <a:lvl8pPr marL="3200480" indent="0" algn="ctr">
              <a:buNone/>
              <a:defRPr sz="1600"/>
            </a:lvl8pPr>
            <a:lvl9pPr marL="3657691"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92BDF34-CE07-49FB-9AAA-6B18FDA1A029}"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C0D993-4FA3-4D33-B2D7-080B84D0C78B}" type="slidenum">
              <a:rPr kumimoji="1" lang="ja-JP" altLang="en-US" smtClean="0"/>
              <a:t>‹#›</a:t>
            </a:fld>
            <a:endParaRPr kumimoji="1" lang="ja-JP" altLang="en-US"/>
          </a:p>
        </p:txBody>
      </p:sp>
    </p:spTree>
    <p:extLst>
      <p:ext uri="{BB962C8B-B14F-4D97-AF65-F5344CB8AC3E}">
        <p14:creationId xmlns:p14="http://schemas.microsoft.com/office/powerpoint/2010/main" val="210414835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657B964-1B14-4BA3-9F92-2ED56DA0BA2A}"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C0D993-4FA3-4D33-B2D7-080B84D0C78B}" type="slidenum">
              <a:rPr kumimoji="1" lang="ja-JP" altLang="en-US" smtClean="0"/>
              <a:t>‹#›</a:t>
            </a:fld>
            <a:endParaRPr kumimoji="1" lang="ja-JP" altLang="en-US"/>
          </a:p>
        </p:txBody>
      </p:sp>
    </p:spTree>
    <p:extLst>
      <p:ext uri="{BB962C8B-B14F-4D97-AF65-F5344CB8AC3E}">
        <p14:creationId xmlns:p14="http://schemas.microsoft.com/office/powerpoint/2010/main" val="196353988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1ADE3BF-2EEB-4416-89DB-B3A11AC31B88}" type="datetime1">
              <a:rPr kumimoji="1" lang="ja-JP" altLang="en-US" smtClean="0"/>
              <a:t>2022/10/28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EC0D993-4FA3-4D33-B2D7-080B84D0C78B}" type="slidenum">
              <a:rPr kumimoji="1" lang="ja-JP" altLang="en-US" smtClean="0"/>
              <a:t>‹#›</a:t>
            </a:fld>
            <a:endParaRPr kumimoji="1" lang="ja-JP" altLang="en-US"/>
          </a:p>
        </p:txBody>
      </p:sp>
    </p:spTree>
    <p:extLst>
      <p:ext uri="{BB962C8B-B14F-4D97-AF65-F5344CB8AC3E}">
        <p14:creationId xmlns:p14="http://schemas.microsoft.com/office/powerpoint/2010/main" val="84337686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8321" y="2470156"/>
            <a:ext cx="5915025" cy="4119563"/>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8321" y="6629401"/>
            <a:ext cx="5915025" cy="2166938"/>
          </a:xfrm>
        </p:spPr>
        <p:txBody>
          <a:bodyPr/>
          <a:lstStyle>
            <a:lvl1pPr marL="0" indent="0">
              <a:buNone/>
              <a:defRPr sz="2400">
                <a:solidFill>
                  <a:schemeClr val="tx1">
                    <a:tint val="75000"/>
                  </a:schemeClr>
                </a:solidFill>
              </a:defRPr>
            </a:lvl1pPr>
            <a:lvl2pPr marL="457212" indent="0">
              <a:buNone/>
              <a:defRPr sz="2000">
                <a:solidFill>
                  <a:schemeClr val="tx1">
                    <a:tint val="75000"/>
                  </a:schemeClr>
                </a:solidFill>
              </a:defRPr>
            </a:lvl2pPr>
            <a:lvl3pPr marL="914423" indent="0">
              <a:buNone/>
              <a:defRPr sz="1800">
                <a:solidFill>
                  <a:schemeClr val="tx1">
                    <a:tint val="75000"/>
                  </a:schemeClr>
                </a:solidFill>
              </a:defRPr>
            </a:lvl3pPr>
            <a:lvl4pPr marL="1371634"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9" indent="0">
              <a:buNone/>
              <a:defRPr sz="1600">
                <a:solidFill>
                  <a:schemeClr val="tx1">
                    <a:tint val="75000"/>
                  </a:schemeClr>
                </a:solidFill>
              </a:defRPr>
            </a:lvl7pPr>
            <a:lvl8pPr marL="3200480" indent="0">
              <a:buNone/>
              <a:defRPr sz="1600">
                <a:solidFill>
                  <a:schemeClr val="tx1">
                    <a:tint val="75000"/>
                  </a:schemeClr>
                </a:solidFill>
              </a:defRPr>
            </a:lvl8pPr>
            <a:lvl9pPr marL="3657691"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F6E020E-057B-4CAF-8AF6-A2727FCF0D4C}"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C0D993-4FA3-4D33-B2D7-080B84D0C78B}" type="slidenum">
              <a:rPr kumimoji="1" lang="ja-JP" altLang="en-US" smtClean="0"/>
              <a:t>‹#›</a:t>
            </a:fld>
            <a:endParaRPr kumimoji="1" lang="ja-JP" altLang="en-US"/>
          </a:p>
        </p:txBody>
      </p:sp>
    </p:spTree>
    <p:extLst>
      <p:ext uri="{BB962C8B-B14F-4D97-AF65-F5344CB8AC3E}">
        <p14:creationId xmlns:p14="http://schemas.microsoft.com/office/powerpoint/2010/main" val="236773905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90" y="2636838"/>
            <a:ext cx="2881312" cy="628491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505206" y="2636838"/>
            <a:ext cx="2881313" cy="628491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D1D1CE3-4A75-4115-A3BC-70AFD4BAC17C}" type="datetime1">
              <a:rPr kumimoji="1" lang="ja-JP" altLang="en-US" smtClean="0"/>
              <a:t>2022/10/28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EC0D993-4FA3-4D33-B2D7-080B84D0C78B}" type="slidenum">
              <a:rPr kumimoji="1" lang="ja-JP" altLang="en-US" smtClean="0"/>
              <a:t>‹#›</a:t>
            </a:fld>
            <a:endParaRPr kumimoji="1" lang="ja-JP" altLang="en-US"/>
          </a:p>
        </p:txBody>
      </p:sp>
    </p:spTree>
    <p:extLst>
      <p:ext uri="{BB962C8B-B14F-4D97-AF65-F5344CB8AC3E}">
        <p14:creationId xmlns:p14="http://schemas.microsoft.com/office/powerpoint/2010/main" val="3940639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7" y="527054"/>
            <a:ext cx="5915025" cy="1914525"/>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3079" y="2428876"/>
            <a:ext cx="2900362" cy="1189038"/>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3079" y="3617913"/>
            <a:ext cx="2900362" cy="5322887"/>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8" y="2428876"/>
            <a:ext cx="2916237" cy="1189038"/>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8" y="3617913"/>
            <a:ext cx="2916237" cy="5322887"/>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93F702D-1335-40BE-B2E8-CD9A66C84D65}" type="datetime1">
              <a:rPr kumimoji="1" lang="ja-JP" altLang="en-US" smtClean="0"/>
              <a:t>2022/10/28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781BAF9-063E-46A3-B9D7-7D80D84630D8}" type="slidenum">
              <a:rPr kumimoji="1" lang="ja-JP" altLang="en-US" smtClean="0"/>
              <a:t>‹#›</a:t>
            </a:fld>
            <a:endParaRPr kumimoji="1" lang="ja-JP" altLang="en-US"/>
          </a:p>
        </p:txBody>
      </p:sp>
    </p:spTree>
    <p:extLst>
      <p:ext uri="{BB962C8B-B14F-4D97-AF65-F5344CB8AC3E}">
        <p14:creationId xmlns:p14="http://schemas.microsoft.com/office/powerpoint/2010/main" val="239928410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7" y="527054"/>
            <a:ext cx="5915025" cy="1914525"/>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3079" y="2428876"/>
            <a:ext cx="2900362" cy="1189038"/>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3079" y="3617913"/>
            <a:ext cx="2900362" cy="5322887"/>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8" y="2428876"/>
            <a:ext cx="2916237" cy="1189038"/>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8" y="3617913"/>
            <a:ext cx="2916237" cy="5322887"/>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6CFB09D-BAD3-4B4B-830E-8C2553766D54}" type="datetime1">
              <a:rPr kumimoji="1" lang="ja-JP" altLang="en-US" smtClean="0"/>
              <a:t>2022/10/28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EC0D993-4FA3-4D33-B2D7-080B84D0C78B}" type="slidenum">
              <a:rPr kumimoji="1" lang="ja-JP" altLang="en-US" smtClean="0"/>
              <a:t>‹#›</a:t>
            </a:fld>
            <a:endParaRPr kumimoji="1" lang="ja-JP" altLang="en-US"/>
          </a:p>
        </p:txBody>
      </p:sp>
    </p:spTree>
    <p:extLst>
      <p:ext uri="{BB962C8B-B14F-4D97-AF65-F5344CB8AC3E}">
        <p14:creationId xmlns:p14="http://schemas.microsoft.com/office/powerpoint/2010/main" val="25834325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F4C31AA-112A-4AA0-8888-2629D1C36D42}" type="datetime1">
              <a:rPr kumimoji="1" lang="ja-JP" altLang="en-US" smtClean="0"/>
              <a:t>2022/10/28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EC0D993-4FA3-4D33-B2D7-080B84D0C78B}" type="slidenum">
              <a:rPr kumimoji="1" lang="ja-JP" altLang="en-US" smtClean="0"/>
              <a:t>‹#›</a:t>
            </a:fld>
            <a:endParaRPr kumimoji="1" lang="ja-JP" altLang="en-US"/>
          </a:p>
        </p:txBody>
      </p:sp>
    </p:spTree>
    <p:extLst>
      <p:ext uri="{BB962C8B-B14F-4D97-AF65-F5344CB8AC3E}">
        <p14:creationId xmlns:p14="http://schemas.microsoft.com/office/powerpoint/2010/main" val="5813729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8952A6B-9395-4AF2-92FF-69ED3EEAB2D8}" type="datetime1">
              <a:rPr kumimoji="1" lang="ja-JP" altLang="en-US" smtClean="0"/>
              <a:t>2022/10/28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EC0D993-4FA3-4D33-B2D7-080B84D0C78B}" type="slidenum">
              <a:rPr kumimoji="1" lang="ja-JP" altLang="en-US" smtClean="0"/>
              <a:t>‹#›</a:t>
            </a:fld>
            <a:endParaRPr kumimoji="1" lang="ja-JP" altLang="en-US"/>
          </a:p>
        </p:txBody>
      </p:sp>
    </p:spTree>
    <p:extLst>
      <p:ext uri="{BB962C8B-B14F-4D97-AF65-F5344CB8AC3E}">
        <p14:creationId xmlns:p14="http://schemas.microsoft.com/office/powerpoint/2010/main" val="151272446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7" y="660400"/>
            <a:ext cx="2211388" cy="23114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6238" y="1425579"/>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3077" y="2971800"/>
            <a:ext cx="2211388" cy="5505450"/>
          </a:xfrm>
        </p:spPr>
        <p:txBody>
          <a:bodyPr/>
          <a:lstStyle>
            <a:lvl1pPr marL="0" indent="0">
              <a:buNone/>
              <a:defRPr sz="1600"/>
            </a:lvl1pPr>
            <a:lvl2pPr marL="457212" indent="0">
              <a:buNone/>
              <a:defRPr sz="1400"/>
            </a:lvl2pPr>
            <a:lvl3pPr marL="914423" indent="0">
              <a:buNone/>
              <a:defRPr sz="1200"/>
            </a:lvl3pPr>
            <a:lvl4pPr marL="1371634" indent="0">
              <a:buNone/>
              <a:defRPr sz="1000"/>
            </a:lvl4pPr>
            <a:lvl5pPr marL="1828846" indent="0">
              <a:buNone/>
              <a:defRPr sz="1000"/>
            </a:lvl5pPr>
            <a:lvl6pPr marL="2286057" indent="0">
              <a:buNone/>
              <a:defRPr sz="1000"/>
            </a:lvl6pPr>
            <a:lvl7pPr marL="2743269" indent="0">
              <a:buNone/>
              <a:defRPr sz="1000"/>
            </a:lvl7pPr>
            <a:lvl8pPr marL="3200480" indent="0">
              <a:buNone/>
              <a:defRPr sz="1000"/>
            </a:lvl8pPr>
            <a:lvl9pPr marL="3657691"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BB2709D-C2A2-467F-B331-13F194AEBE18}" type="datetime1">
              <a:rPr kumimoji="1" lang="ja-JP" altLang="en-US" smtClean="0"/>
              <a:t>2022/10/28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EC0D993-4FA3-4D33-B2D7-080B84D0C78B}" type="slidenum">
              <a:rPr kumimoji="1" lang="ja-JP" altLang="en-US" smtClean="0"/>
              <a:t>‹#›</a:t>
            </a:fld>
            <a:endParaRPr kumimoji="1" lang="ja-JP" altLang="en-US"/>
          </a:p>
        </p:txBody>
      </p:sp>
    </p:spTree>
    <p:extLst>
      <p:ext uri="{BB962C8B-B14F-4D97-AF65-F5344CB8AC3E}">
        <p14:creationId xmlns:p14="http://schemas.microsoft.com/office/powerpoint/2010/main" val="121015672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7" y="660400"/>
            <a:ext cx="2211388" cy="23114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6238" y="1425579"/>
            <a:ext cx="3471862" cy="7040563"/>
          </a:xfrm>
        </p:spPr>
        <p:txBody>
          <a:bodyPr/>
          <a:lstStyle>
            <a:lvl1pPr marL="0" indent="0">
              <a:buNone/>
              <a:defRPr sz="3200"/>
            </a:lvl1pPr>
            <a:lvl2pPr marL="457212" indent="0">
              <a:buNone/>
              <a:defRPr sz="2800"/>
            </a:lvl2pPr>
            <a:lvl3pPr marL="914423" indent="0">
              <a:buNone/>
              <a:defRPr sz="2400"/>
            </a:lvl3pPr>
            <a:lvl4pPr marL="1371634" indent="0">
              <a:buNone/>
              <a:defRPr sz="2000"/>
            </a:lvl4pPr>
            <a:lvl5pPr marL="1828846" indent="0">
              <a:buNone/>
              <a:defRPr sz="2000"/>
            </a:lvl5pPr>
            <a:lvl6pPr marL="2286057" indent="0">
              <a:buNone/>
              <a:defRPr sz="2000"/>
            </a:lvl6pPr>
            <a:lvl7pPr marL="2743269" indent="0">
              <a:buNone/>
              <a:defRPr sz="2000"/>
            </a:lvl7pPr>
            <a:lvl8pPr marL="3200480" indent="0">
              <a:buNone/>
              <a:defRPr sz="2000"/>
            </a:lvl8pPr>
            <a:lvl9pPr marL="3657691" indent="0">
              <a:buNone/>
              <a:defRPr sz="2000"/>
            </a:lvl9pPr>
          </a:lstStyle>
          <a:p>
            <a:endParaRPr kumimoji="1" lang="ja-JP" altLang="en-US"/>
          </a:p>
        </p:txBody>
      </p:sp>
      <p:sp>
        <p:nvSpPr>
          <p:cNvPr id="4" name="テキスト プレースホルダー 3"/>
          <p:cNvSpPr>
            <a:spLocks noGrp="1"/>
          </p:cNvSpPr>
          <p:nvPr>
            <p:ph type="body" sz="half" idx="2"/>
          </p:nvPr>
        </p:nvSpPr>
        <p:spPr>
          <a:xfrm>
            <a:off x="473077" y="2971800"/>
            <a:ext cx="2211388" cy="5505450"/>
          </a:xfrm>
        </p:spPr>
        <p:txBody>
          <a:bodyPr/>
          <a:lstStyle>
            <a:lvl1pPr marL="0" indent="0">
              <a:buNone/>
              <a:defRPr sz="1600"/>
            </a:lvl1pPr>
            <a:lvl2pPr marL="457212" indent="0">
              <a:buNone/>
              <a:defRPr sz="1400"/>
            </a:lvl2pPr>
            <a:lvl3pPr marL="914423" indent="0">
              <a:buNone/>
              <a:defRPr sz="1200"/>
            </a:lvl3pPr>
            <a:lvl4pPr marL="1371634" indent="0">
              <a:buNone/>
              <a:defRPr sz="1000"/>
            </a:lvl4pPr>
            <a:lvl5pPr marL="1828846" indent="0">
              <a:buNone/>
              <a:defRPr sz="1000"/>
            </a:lvl5pPr>
            <a:lvl6pPr marL="2286057" indent="0">
              <a:buNone/>
              <a:defRPr sz="1000"/>
            </a:lvl6pPr>
            <a:lvl7pPr marL="2743269" indent="0">
              <a:buNone/>
              <a:defRPr sz="1000"/>
            </a:lvl7pPr>
            <a:lvl8pPr marL="3200480" indent="0">
              <a:buNone/>
              <a:defRPr sz="1000"/>
            </a:lvl8pPr>
            <a:lvl9pPr marL="3657691"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0C37F5E-85D8-4FA8-94FF-497BF476150C}" type="datetime1">
              <a:rPr kumimoji="1" lang="ja-JP" altLang="en-US" smtClean="0"/>
              <a:t>2022/10/28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EC0D993-4FA3-4D33-B2D7-080B84D0C78B}" type="slidenum">
              <a:rPr kumimoji="1" lang="ja-JP" altLang="en-US" smtClean="0"/>
              <a:t>‹#›</a:t>
            </a:fld>
            <a:endParaRPr kumimoji="1" lang="ja-JP" altLang="en-US"/>
          </a:p>
        </p:txBody>
      </p:sp>
    </p:spTree>
    <p:extLst>
      <p:ext uri="{BB962C8B-B14F-4D97-AF65-F5344CB8AC3E}">
        <p14:creationId xmlns:p14="http://schemas.microsoft.com/office/powerpoint/2010/main" val="11080086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ABB871-073A-48E7-B37A-FFE637D1B912}"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C0D993-4FA3-4D33-B2D7-080B84D0C78B}" type="slidenum">
              <a:rPr kumimoji="1" lang="ja-JP" altLang="en-US" smtClean="0"/>
              <a:t>‹#›</a:t>
            </a:fld>
            <a:endParaRPr kumimoji="1" lang="ja-JP" altLang="en-US"/>
          </a:p>
        </p:txBody>
      </p:sp>
    </p:spTree>
    <p:extLst>
      <p:ext uri="{BB962C8B-B14F-4D97-AF65-F5344CB8AC3E}">
        <p14:creationId xmlns:p14="http://schemas.microsoft.com/office/powerpoint/2010/main" val="36230657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8556" y="527051"/>
            <a:ext cx="1477963" cy="83947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9" y="527051"/>
            <a:ext cx="4284662" cy="83947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493CEA8-7299-435E-8254-F5A5B4DA947E}" type="datetime1">
              <a:rPr kumimoji="1" lang="ja-JP" altLang="en-US" smtClean="0"/>
              <a:t>2022/10/28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C0D993-4FA3-4D33-B2D7-080B84D0C78B}" type="slidenum">
              <a:rPr kumimoji="1" lang="ja-JP" altLang="en-US" smtClean="0"/>
              <a:t>‹#›</a:t>
            </a:fld>
            <a:endParaRPr kumimoji="1" lang="ja-JP" altLang="en-US"/>
          </a:p>
        </p:txBody>
      </p:sp>
    </p:spTree>
    <p:extLst>
      <p:ext uri="{BB962C8B-B14F-4D97-AF65-F5344CB8AC3E}">
        <p14:creationId xmlns:p14="http://schemas.microsoft.com/office/powerpoint/2010/main" val="303530228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1F67B1D-EF57-4ECE-B40C-EF58A49915CE}" type="datetime1">
              <a:rPr kumimoji="1" lang="ja-JP" altLang="en-US" smtClean="0"/>
              <a:t>2022/10/28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781BAF9-063E-46A3-B9D7-7D80D84630D8}" type="slidenum">
              <a:rPr kumimoji="1" lang="ja-JP" altLang="en-US" smtClean="0"/>
              <a:t>‹#›</a:t>
            </a:fld>
            <a:endParaRPr kumimoji="1" lang="ja-JP" altLang="en-US"/>
          </a:p>
        </p:txBody>
      </p:sp>
    </p:spTree>
    <p:extLst>
      <p:ext uri="{BB962C8B-B14F-4D97-AF65-F5344CB8AC3E}">
        <p14:creationId xmlns:p14="http://schemas.microsoft.com/office/powerpoint/2010/main" val="75127718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CAB50E0-4C6C-4839-A73A-3A713633A80A}" type="datetime1">
              <a:rPr kumimoji="1" lang="ja-JP" altLang="en-US" smtClean="0"/>
              <a:t>2022/10/28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781BAF9-063E-46A3-B9D7-7D80D84630D8}" type="slidenum">
              <a:rPr kumimoji="1" lang="ja-JP" altLang="en-US" smtClean="0"/>
              <a:t>‹#›</a:t>
            </a:fld>
            <a:endParaRPr kumimoji="1" lang="ja-JP" altLang="en-US"/>
          </a:p>
        </p:txBody>
      </p:sp>
    </p:spTree>
    <p:extLst>
      <p:ext uri="{BB962C8B-B14F-4D97-AF65-F5344CB8AC3E}">
        <p14:creationId xmlns:p14="http://schemas.microsoft.com/office/powerpoint/2010/main" val="55323191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CD64471-DB90-4324-8B91-B7E78F723656}" type="datetime1">
              <a:rPr kumimoji="1" lang="ja-JP" altLang="en-US" smtClean="0"/>
              <a:t>2022/10/28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781BAF9-063E-46A3-B9D7-7D80D84630D8}" type="slidenum">
              <a:rPr kumimoji="1" lang="ja-JP" altLang="en-US" smtClean="0"/>
              <a:t>‹#›</a:t>
            </a:fld>
            <a:endParaRPr kumimoji="1" lang="ja-JP" altLang="en-US"/>
          </a:p>
        </p:txBody>
      </p:sp>
    </p:spTree>
    <p:extLst>
      <p:ext uri="{BB962C8B-B14F-4D97-AF65-F5344CB8AC3E}">
        <p14:creationId xmlns:p14="http://schemas.microsoft.com/office/powerpoint/2010/main" val="84707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DE50CCD-2A01-480C-A5B9-A12E6C336BBB}" type="datetime1">
              <a:rPr kumimoji="1" lang="ja-JP" altLang="en-US" smtClean="0"/>
              <a:t>2022/10/28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781BAF9-063E-46A3-B9D7-7D80D84630D8}" type="slidenum">
              <a:rPr kumimoji="1" lang="ja-JP" altLang="en-US" smtClean="0"/>
              <a:t>‹#›</a:t>
            </a:fld>
            <a:endParaRPr kumimoji="1" lang="ja-JP" altLang="en-US"/>
          </a:p>
        </p:txBody>
      </p:sp>
    </p:spTree>
    <p:extLst>
      <p:ext uri="{BB962C8B-B14F-4D97-AF65-F5344CB8AC3E}">
        <p14:creationId xmlns:p14="http://schemas.microsoft.com/office/powerpoint/2010/main" val="253730540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7A46C88-BF40-4265-8108-AB80B8C0336A}" type="datetime1">
              <a:rPr kumimoji="1" lang="ja-JP" altLang="en-US" smtClean="0"/>
              <a:t>2022/10/28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781BAF9-063E-46A3-B9D7-7D80D84630D8}" type="slidenum">
              <a:rPr kumimoji="1" lang="ja-JP" altLang="en-US" smtClean="0"/>
              <a:t>‹#›</a:t>
            </a:fld>
            <a:endParaRPr kumimoji="1" lang="ja-JP" altLang="en-US"/>
          </a:p>
        </p:txBody>
      </p:sp>
    </p:spTree>
    <p:extLst>
      <p:ext uri="{BB962C8B-B14F-4D97-AF65-F5344CB8AC3E}">
        <p14:creationId xmlns:p14="http://schemas.microsoft.com/office/powerpoint/2010/main" val="268852033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D2326EF-6F65-4EE3-A0F7-44FEF2F6BDE6}" type="datetime1">
              <a:rPr kumimoji="1" lang="ja-JP" altLang="en-US" smtClean="0"/>
              <a:t>2022/10/28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781BAF9-063E-46A3-B9D7-7D80D84630D8}" type="slidenum">
              <a:rPr kumimoji="1" lang="ja-JP" altLang="en-US" smtClean="0"/>
              <a:t>‹#›</a:t>
            </a:fld>
            <a:endParaRPr kumimoji="1" lang="ja-JP" altLang="en-US"/>
          </a:p>
        </p:txBody>
      </p:sp>
    </p:spTree>
    <p:extLst>
      <p:ext uri="{BB962C8B-B14F-4D97-AF65-F5344CB8AC3E}">
        <p14:creationId xmlns:p14="http://schemas.microsoft.com/office/powerpoint/2010/main" val="100721259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B02CB35-D7B7-475A-94FD-81DC4DC3C4AB}" type="datetime1">
              <a:rPr kumimoji="1" lang="ja-JP" altLang="en-US" smtClean="0"/>
              <a:t>2022/10/28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781BAF9-063E-46A3-B9D7-7D80D84630D8}" type="slidenum">
              <a:rPr kumimoji="1" lang="ja-JP" altLang="en-US" smtClean="0"/>
              <a:t>‹#›</a:t>
            </a:fld>
            <a:endParaRPr kumimoji="1" lang="ja-JP" altLang="en-US"/>
          </a:p>
        </p:txBody>
      </p:sp>
    </p:spTree>
    <p:extLst>
      <p:ext uri="{BB962C8B-B14F-4D97-AF65-F5344CB8AC3E}">
        <p14:creationId xmlns:p14="http://schemas.microsoft.com/office/powerpoint/2010/main" val="25741379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F5AAFA-20FA-40E2-901A-ED9EFFB26C8D}" type="datetime1">
              <a:rPr kumimoji="1" lang="ja-JP" altLang="en-US" smtClean="0"/>
              <a:t>2022/10/28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781BAF9-063E-46A3-B9D7-7D80D84630D8}" type="slidenum">
              <a:rPr kumimoji="1" lang="ja-JP" altLang="en-US" smtClean="0"/>
              <a:t>‹#›</a:t>
            </a:fld>
            <a:endParaRPr kumimoji="1" lang="ja-JP" altLang="en-US"/>
          </a:p>
        </p:txBody>
      </p:sp>
    </p:spTree>
    <p:extLst>
      <p:ext uri="{BB962C8B-B14F-4D97-AF65-F5344CB8AC3E}">
        <p14:creationId xmlns:p14="http://schemas.microsoft.com/office/powerpoint/2010/main" val="65423009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B44CF42-7B6C-4099-89DF-5FE50B1919D4}" type="datetime1">
              <a:rPr kumimoji="1" lang="ja-JP" altLang="en-US" smtClean="0"/>
              <a:t>2022/10/28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781BAF9-063E-46A3-B9D7-7D80D84630D8}" type="slidenum">
              <a:rPr kumimoji="1" lang="ja-JP" altLang="en-US" smtClean="0"/>
              <a:t>‹#›</a:t>
            </a:fld>
            <a:endParaRPr kumimoji="1" lang="ja-JP" altLang="en-US"/>
          </a:p>
        </p:txBody>
      </p:sp>
    </p:spTree>
    <p:extLst>
      <p:ext uri="{BB962C8B-B14F-4D97-AF65-F5344CB8AC3E}">
        <p14:creationId xmlns:p14="http://schemas.microsoft.com/office/powerpoint/2010/main" val="348291901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B8A8505-2E92-4A68-B5BA-AFC9AEF95182}" type="datetime1">
              <a:rPr kumimoji="1" lang="ja-JP" altLang="en-US" smtClean="0"/>
              <a:t>2022/10/28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781BAF9-063E-46A3-B9D7-7D80D84630D8}" type="slidenum">
              <a:rPr kumimoji="1" lang="ja-JP" altLang="en-US" smtClean="0"/>
              <a:t>‹#›</a:t>
            </a:fld>
            <a:endParaRPr kumimoji="1" lang="ja-JP" altLang="en-US"/>
          </a:p>
        </p:txBody>
      </p:sp>
    </p:spTree>
    <p:extLst>
      <p:ext uri="{BB962C8B-B14F-4D97-AF65-F5344CB8AC3E}">
        <p14:creationId xmlns:p14="http://schemas.microsoft.com/office/powerpoint/2010/main" val="378496744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F2B55E-1176-4D02-A81D-B68A2BDE77D4}" type="datetime1">
              <a:rPr kumimoji="1" lang="ja-JP" altLang="en-US" smtClean="0"/>
              <a:t>2022/10/28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781BAF9-063E-46A3-B9D7-7D80D84630D8}" type="slidenum">
              <a:rPr kumimoji="1" lang="ja-JP" altLang="en-US" smtClean="0"/>
              <a:t>‹#›</a:t>
            </a:fld>
            <a:endParaRPr kumimoji="1" lang="ja-JP" altLang="en-US"/>
          </a:p>
        </p:txBody>
      </p:sp>
    </p:spTree>
    <p:extLst>
      <p:ext uri="{BB962C8B-B14F-4D97-AF65-F5344CB8AC3E}">
        <p14:creationId xmlns:p14="http://schemas.microsoft.com/office/powerpoint/2010/main" val="41308787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7B86CDF-548C-4C38-98D7-C9A20317EFC9}" type="datetime1">
              <a:rPr kumimoji="1" lang="ja-JP" altLang="en-US" smtClean="0"/>
              <a:t>2022/10/28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781BAF9-063E-46A3-B9D7-7D80D84630D8}" type="slidenum">
              <a:rPr kumimoji="1" lang="ja-JP" altLang="en-US" smtClean="0"/>
              <a:t>‹#›</a:t>
            </a:fld>
            <a:endParaRPr kumimoji="1" lang="ja-JP" altLang="en-US"/>
          </a:p>
        </p:txBody>
      </p:sp>
    </p:spTree>
    <p:extLst>
      <p:ext uri="{BB962C8B-B14F-4D97-AF65-F5344CB8AC3E}">
        <p14:creationId xmlns:p14="http://schemas.microsoft.com/office/powerpoint/2010/main" val="4215416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74306B2-A391-4C12-B587-DC57ECB09902}" type="datetime1">
              <a:rPr kumimoji="1" lang="ja-JP" altLang="en-US" smtClean="0"/>
              <a:t>2022/10/28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781BAF9-063E-46A3-B9D7-7D80D84630D8}" type="slidenum">
              <a:rPr kumimoji="1" lang="ja-JP" altLang="en-US" smtClean="0"/>
              <a:t>‹#›</a:t>
            </a:fld>
            <a:endParaRPr kumimoji="1" lang="ja-JP" altLang="en-US"/>
          </a:p>
        </p:txBody>
      </p:sp>
    </p:spTree>
    <p:extLst>
      <p:ext uri="{BB962C8B-B14F-4D97-AF65-F5344CB8AC3E}">
        <p14:creationId xmlns:p14="http://schemas.microsoft.com/office/powerpoint/2010/main" val="2714346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7" y="660400"/>
            <a:ext cx="2211388" cy="23114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6238" y="1425579"/>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3077" y="2971800"/>
            <a:ext cx="2211388" cy="5505450"/>
          </a:xfrm>
        </p:spPr>
        <p:txBody>
          <a:bodyPr/>
          <a:lstStyle>
            <a:lvl1pPr marL="0" indent="0">
              <a:buNone/>
              <a:defRPr sz="1600"/>
            </a:lvl1pPr>
            <a:lvl2pPr marL="457212" indent="0">
              <a:buNone/>
              <a:defRPr sz="1400"/>
            </a:lvl2pPr>
            <a:lvl3pPr marL="914423" indent="0">
              <a:buNone/>
              <a:defRPr sz="1200"/>
            </a:lvl3pPr>
            <a:lvl4pPr marL="1371634" indent="0">
              <a:buNone/>
              <a:defRPr sz="1000"/>
            </a:lvl4pPr>
            <a:lvl5pPr marL="1828846" indent="0">
              <a:buNone/>
              <a:defRPr sz="1000"/>
            </a:lvl5pPr>
            <a:lvl6pPr marL="2286057" indent="0">
              <a:buNone/>
              <a:defRPr sz="1000"/>
            </a:lvl6pPr>
            <a:lvl7pPr marL="2743269" indent="0">
              <a:buNone/>
              <a:defRPr sz="1000"/>
            </a:lvl7pPr>
            <a:lvl8pPr marL="3200480" indent="0">
              <a:buNone/>
              <a:defRPr sz="1000"/>
            </a:lvl8pPr>
            <a:lvl9pPr marL="3657691"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4C14D9B-15B8-480C-A069-AF12D2DE9CED}" type="datetime1">
              <a:rPr kumimoji="1" lang="ja-JP" altLang="en-US" smtClean="0"/>
              <a:t>2022/10/28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781BAF9-063E-46A3-B9D7-7D80D84630D8}" type="slidenum">
              <a:rPr kumimoji="1" lang="ja-JP" altLang="en-US" smtClean="0"/>
              <a:t>‹#›</a:t>
            </a:fld>
            <a:endParaRPr kumimoji="1" lang="ja-JP" altLang="en-US"/>
          </a:p>
        </p:txBody>
      </p:sp>
    </p:spTree>
    <p:extLst>
      <p:ext uri="{BB962C8B-B14F-4D97-AF65-F5344CB8AC3E}">
        <p14:creationId xmlns:p14="http://schemas.microsoft.com/office/powerpoint/2010/main" val="3829831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7" y="660400"/>
            <a:ext cx="2211388" cy="23114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6238" y="1425579"/>
            <a:ext cx="3471862" cy="7040563"/>
          </a:xfrm>
        </p:spPr>
        <p:txBody>
          <a:bodyPr/>
          <a:lstStyle>
            <a:lvl1pPr marL="0" indent="0">
              <a:buNone/>
              <a:defRPr sz="3200"/>
            </a:lvl1pPr>
            <a:lvl2pPr marL="457212" indent="0">
              <a:buNone/>
              <a:defRPr sz="2800"/>
            </a:lvl2pPr>
            <a:lvl3pPr marL="914423" indent="0">
              <a:buNone/>
              <a:defRPr sz="2400"/>
            </a:lvl3pPr>
            <a:lvl4pPr marL="1371634" indent="0">
              <a:buNone/>
              <a:defRPr sz="2000"/>
            </a:lvl4pPr>
            <a:lvl5pPr marL="1828846" indent="0">
              <a:buNone/>
              <a:defRPr sz="2000"/>
            </a:lvl5pPr>
            <a:lvl6pPr marL="2286057" indent="0">
              <a:buNone/>
              <a:defRPr sz="2000"/>
            </a:lvl6pPr>
            <a:lvl7pPr marL="2743269" indent="0">
              <a:buNone/>
              <a:defRPr sz="2000"/>
            </a:lvl7pPr>
            <a:lvl8pPr marL="3200480" indent="0">
              <a:buNone/>
              <a:defRPr sz="2000"/>
            </a:lvl8pPr>
            <a:lvl9pPr marL="3657691" indent="0">
              <a:buNone/>
              <a:defRPr sz="2000"/>
            </a:lvl9pPr>
          </a:lstStyle>
          <a:p>
            <a:endParaRPr kumimoji="1" lang="ja-JP" altLang="en-US"/>
          </a:p>
        </p:txBody>
      </p:sp>
      <p:sp>
        <p:nvSpPr>
          <p:cNvPr id="4" name="テキスト プレースホルダー 3"/>
          <p:cNvSpPr>
            <a:spLocks noGrp="1"/>
          </p:cNvSpPr>
          <p:nvPr>
            <p:ph type="body" sz="half" idx="2"/>
          </p:nvPr>
        </p:nvSpPr>
        <p:spPr>
          <a:xfrm>
            <a:off x="473077" y="2971800"/>
            <a:ext cx="2211388" cy="5505450"/>
          </a:xfrm>
        </p:spPr>
        <p:txBody>
          <a:bodyPr/>
          <a:lstStyle>
            <a:lvl1pPr marL="0" indent="0">
              <a:buNone/>
              <a:defRPr sz="1600"/>
            </a:lvl1pPr>
            <a:lvl2pPr marL="457212" indent="0">
              <a:buNone/>
              <a:defRPr sz="1400"/>
            </a:lvl2pPr>
            <a:lvl3pPr marL="914423" indent="0">
              <a:buNone/>
              <a:defRPr sz="1200"/>
            </a:lvl3pPr>
            <a:lvl4pPr marL="1371634" indent="0">
              <a:buNone/>
              <a:defRPr sz="1000"/>
            </a:lvl4pPr>
            <a:lvl5pPr marL="1828846" indent="0">
              <a:buNone/>
              <a:defRPr sz="1000"/>
            </a:lvl5pPr>
            <a:lvl6pPr marL="2286057" indent="0">
              <a:buNone/>
              <a:defRPr sz="1000"/>
            </a:lvl6pPr>
            <a:lvl7pPr marL="2743269" indent="0">
              <a:buNone/>
              <a:defRPr sz="1000"/>
            </a:lvl7pPr>
            <a:lvl8pPr marL="3200480" indent="0">
              <a:buNone/>
              <a:defRPr sz="1000"/>
            </a:lvl8pPr>
            <a:lvl9pPr marL="3657691"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C90D9D2-A393-4F57-9971-D7F9FEB87ECA}" type="datetime1">
              <a:rPr kumimoji="1" lang="ja-JP" altLang="en-US" smtClean="0"/>
              <a:t>2022/10/28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781BAF9-063E-46A3-B9D7-7D80D84630D8}" type="slidenum">
              <a:rPr kumimoji="1" lang="ja-JP" altLang="en-US" smtClean="0"/>
              <a:t>‹#›</a:t>
            </a:fld>
            <a:endParaRPr kumimoji="1" lang="ja-JP" altLang="en-US"/>
          </a:p>
        </p:txBody>
      </p:sp>
    </p:spTree>
    <p:extLst>
      <p:ext uri="{BB962C8B-B14F-4D97-AF65-F5344CB8AC3E}">
        <p14:creationId xmlns:p14="http://schemas.microsoft.com/office/powerpoint/2010/main" val="3512036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theme" Target="../theme/theme5.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92" y="527054"/>
            <a:ext cx="5915025" cy="1914525"/>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92" y="2636838"/>
            <a:ext cx="5915025" cy="628491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90" y="9182100"/>
            <a:ext cx="1543050" cy="527050"/>
          </a:xfrm>
          <a:prstGeom prst="rect">
            <a:avLst/>
          </a:prstGeom>
        </p:spPr>
        <p:txBody>
          <a:bodyPr vert="horz" lIns="91440" tIns="45720" rIns="91440" bIns="45720" rtlCol="0" anchor="ctr"/>
          <a:lstStyle>
            <a:lvl1pPr algn="l">
              <a:defRPr sz="1200">
                <a:solidFill>
                  <a:schemeClr val="tx1">
                    <a:tint val="75000"/>
                  </a:schemeClr>
                </a:solidFill>
              </a:defRPr>
            </a:lvl1pPr>
          </a:lstStyle>
          <a:p>
            <a:fld id="{F4C7997E-E382-40E1-8F6F-DEF957E26C54}" type="datetime1">
              <a:rPr kumimoji="1" lang="ja-JP" altLang="en-US" smtClean="0"/>
              <a:t>2022/10/28</a:t>
            </a:fld>
            <a:endParaRPr kumimoji="1" lang="ja-JP" altLang="en-US"/>
          </a:p>
        </p:txBody>
      </p:sp>
      <p:sp>
        <p:nvSpPr>
          <p:cNvPr id="5" name="フッター プレースホルダー 4"/>
          <p:cNvSpPr>
            <a:spLocks noGrp="1"/>
          </p:cNvSpPr>
          <p:nvPr>
            <p:ph type="ftr" sz="quarter" idx="3"/>
          </p:nvPr>
        </p:nvSpPr>
        <p:spPr>
          <a:xfrm>
            <a:off x="2271717" y="9182100"/>
            <a:ext cx="2314575" cy="5270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4" y="9182100"/>
            <a:ext cx="1543050" cy="527050"/>
          </a:xfrm>
          <a:prstGeom prst="rect">
            <a:avLst/>
          </a:prstGeom>
        </p:spPr>
        <p:txBody>
          <a:bodyPr vert="horz" lIns="91440" tIns="45720" rIns="91440" bIns="45720" rtlCol="0" anchor="ctr"/>
          <a:lstStyle>
            <a:lvl1pPr algn="r">
              <a:defRPr sz="1200">
                <a:solidFill>
                  <a:schemeClr val="tx1">
                    <a:tint val="75000"/>
                  </a:schemeClr>
                </a:solidFill>
              </a:defRPr>
            </a:lvl1pPr>
          </a:lstStyle>
          <a:p>
            <a:fld id="{6781BAF9-063E-46A3-B9D7-7D80D84630D8}" type="slidenum">
              <a:rPr kumimoji="1" lang="ja-JP" altLang="en-US" smtClean="0"/>
              <a:t>‹#›</a:t>
            </a:fld>
            <a:endParaRPr kumimoji="1" lang="ja-JP" altLang="en-US"/>
          </a:p>
        </p:txBody>
      </p:sp>
    </p:spTree>
    <p:extLst>
      <p:ext uri="{BB962C8B-B14F-4D97-AF65-F5344CB8AC3E}">
        <p14:creationId xmlns:p14="http://schemas.microsoft.com/office/powerpoint/2010/main" val="2590546857"/>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hf sldNum="0" hdr="0" ftr="0" dt="0"/>
  <p:txStyles>
    <p:titleStyle>
      <a:lvl1pPr algn="l" defTabSz="914423" rtl="0" eaLnBrk="1" latinLnBrk="0" hangingPunct="1">
        <a:lnSpc>
          <a:spcPct val="90000"/>
        </a:lnSpc>
        <a:spcBef>
          <a:spcPct val="0"/>
        </a:spcBef>
        <a:buNone/>
        <a:defRPr kumimoji="1" sz="4401" kern="1200">
          <a:solidFill>
            <a:schemeClr val="tx1"/>
          </a:solidFill>
          <a:latin typeface="+mj-lt"/>
          <a:ea typeface="+mj-ea"/>
          <a:cs typeface="+mj-cs"/>
        </a:defRPr>
      </a:lvl1pPr>
    </p:titleStyle>
    <p:bodyStyle>
      <a:lvl1pPr marL="228606" indent="-228606" algn="l" defTabSz="914423"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17" indent="-228606" algn="l" defTabSz="914423"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28" indent="-228606" algn="l" defTabSz="914423"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40"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52"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23" rtl="0" eaLnBrk="1" latinLnBrk="0" hangingPunct="1">
        <a:defRPr kumimoji="1" sz="1800" kern="1200">
          <a:solidFill>
            <a:schemeClr val="tx1"/>
          </a:solidFill>
          <a:latin typeface="+mn-lt"/>
          <a:ea typeface="+mn-ea"/>
          <a:cs typeface="+mn-cs"/>
        </a:defRPr>
      </a:lvl1pPr>
      <a:lvl2pPr marL="457212" algn="l" defTabSz="914423" rtl="0" eaLnBrk="1" latinLnBrk="0" hangingPunct="1">
        <a:defRPr kumimoji="1" sz="1800" kern="1200">
          <a:solidFill>
            <a:schemeClr val="tx1"/>
          </a:solidFill>
          <a:latin typeface="+mn-lt"/>
          <a:ea typeface="+mn-ea"/>
          <a:cs typeface="+mn-cs"/>
        </a:defRPr>
      </a:lvl2pPr>
      <a:lvl3pPr marL="914423" algn="l" defTabSz="914423" rtl="0" eaLnBrk="1" latinLnBrk="0" hangingPunct="1">
        <a:defRPr kumimoji="1" sz="1800" kern="1200">
          <a:solidFill>
            <a:schemeClr val="tx1"/>
          </a:solidFill>
          <a:latin typeface="+mn-lt"/>
          <a:ea typeface="+mn-ea"/>
          <a:cs typeface="+mn-cs"/>
        </a:defRPr>
      </a:lvl3pPr>
      <a:lvl4pPr marL="1371634" algn="l" defTabSz="914423" rtl="0" eaLnBrk="1" latinLnBrk="0" hangingPunct="1">
        <a:defRPr kumimoji="1" sz="1800" kern="1200">
          <a:solidFill>
            <a:schemeClr val="tx1"/>
          </a:solidFill>
          <a:latin typeface="+mn-lt"/>
          <a:ea typeface="+mn-ea"/>
          <a:cs typeface="+mn-cs"/>
        </a:defRPr>
      </a:lvl4pPr>
      <a:lvl5pPr marL="1828846" algn="l" defTabSz="914423" rtl="0" eaLnBrk="1" latinLnBrk="0" hangingPunct="1">
        <a:defRPr kumimoji="1" sz="1800" kern="1200">
          <a:solidFill>
            <a:schemeClr val="tx1"/>
          </a:solidFill>
          <a:latin typeface="+mn-lt"/>
          <a:ea typeface="+mn-ea"/>
          <a:cs typeface="+mn-cs"/>
        </a:defRPr>
      </a:lvl5pPr>
      <a:lvl6pPr marL="2286057" algn="l" defTabSz="914423" rtl="0" eaLnBrk="1" latinLnBrk="0" hangingPunct="1">
        <a:defRPr kumimoji="1" sz="1800" kern="1200">
          <a:solidFill>
            <a:schemeClr val="tx1"/>
          </a:solidFill>
          <a:latin typeface="+mn-lt"/>
          <a:ea typeface="+mn-ea"/>
          <a:cs typeface="+mn-cs"/>
        </a:defRPr>
      </a:lvl6pPr>
      <a:lvl7pPr marL="2743269" algn="l" defTabSz="914423" rtl="0" eaLnBrk="1" latinLnBrk="0" hangingPunct="1">
        <a:defRPr kumimoji="1" sz="1800" kern="1200">
          <a:solidFill>
            <a:schemeClr val="tx1"/>
          </a:solidFill>
          <a:latin typeface="+mn-lt"/>
          <a:ea typeface="+mn-ea"/>
          <a:cs typeface="+mn-cs"/>
        </a:defRPr>
      </a:lvl7pPr>
      <a:lvl8pPr marL="3200480" algn="l" defTabSz="914423" rtl="0" eaLnBrk="1" latinLnBrk="0" hangingPunct="1">
        <a:defRPr kumimoji="1" sz="1800" kern="1200">
          <a:solidFill>
            <a:schemeClr val="tx1"/>
          </a:solidFill>
          <a:latin typeface="+mn-lt"/>
          <a:ea typeface="+mn-ea"/>
          <a:cs typeface="+mn-cs"/>
        </a:defRPr>
      </a:lvl8pPr>
      <a:lvl9pPr marL="3657691" algn="l" defTabSz="914423"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92" y="527054"/>
            <a:ext cx="5915025" cy="1914525"/>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92" y="2636838"/>
            <a:ext cx="5915025" cy="628491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90" y="9182100"/>
            <a:ext cx="1543050" cy="527050"/>
          </a:xfrm>
          <a:prstGeom prst="rect">
            <a:avLst/>
          </a:prstGeom>
        </p:spPr>
        <p:txBody>
          <a:bodyPr vert="horz" lIns="91440" tIns="45720" rIns="91440" bIns="45720" rtlCol="0" anchor="ctr"/>
          <a:lstStyle>
            <a:lvl1pPr algn="l">
              <a:defRPr sz="1200">
                <a:solidFill>
                  <a:schemeClr val="tx1">
                    <a:tint val="75000"/>
                  </a:schemeClr>
                </a:solidFill>
              </a:defRPr>
            </a:lvl1pPr>
          </a:lstStyle>
          <a:p>
            <a:fld id="{89AA78CF-FC5B-4E87-8FF9-E738BCB8C156}" type="datetime1">
              <a:rPr kumimoji="1" lang="ja-JP" altLang="en-US" smtClean="0"/>
              <a:t>2022/10/28</a:t>
            </a:fld>
            <a:endParaRPr kumimoji="1" lang="ja-JP" altLang="en-US"/>
          </a:p>
        </p:txBody>
      </p:sp>
      <p:sp>
        <p:nvSpPr>
          <p:cNvPr id="5" name="フッター プレースホルダー 4"/>
          <p:cNvSpPr>
            <a:spLocks noGrp="1"/>
          </p:cNvSpPr>
          <p:nvPr>
            <p:ph type="ftr" sz="quarter" idx="3"/>
          </p:nvPr>
        </p:nvSpPr>
        <p:spPr>
          <a:xfrm>
            <a:off x="2271717" y="9182100"/>
            <a:ext cx="2314575" cy="5270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4" y="9182100"/>
            <a:ext cx="1543050" cy="527050"/>
          </a:xfrm>
          <a:prstGeom prst="rect">
            <a:avLst/>
          </a:prstGeom>
        </p:spPr>
        <p:txBody>
          <a:bodyPr vert="horz" lIns="91440" tIns="45720" rIns="91440" bIns="45720" rtlCol="0" anchor="ctr"/>
          <a:lstStyle>
            <a:lvl1pPr algn="r">
              <a:defRPr sz="1200">
                <a:solidFill>
                  <a:schemeClr val="tx1">
                    <a:tint val="75000"/>
                  </a:schemeClr>
                </a:solidFill>
              </a:defRPr>
            </a:lvl1pPr>
          </a:lstStyle>
          <a:p>
            <a:fld id="{66DEBFA0-EC58-43F2-A5F6-5046D3B11820}" type="slidenum">
              <a:rPr kumimoji="1" lang="ja-JP" altLang="en-US" smtClean="0"/>
              <a:t>‹#›</a:t>
            </a:fld>
            <a:endParaRPr kumimoji="1" lang="ja-JP" altLang="en-US"/>
          </a:p>
        </p:txBody>
      </p:sp>
    </p:spTree>
    <p:extLst>
      <p:ext uri="{BB962C8B-B14F-4D97-AF65-F5344CB8AC3E}">
        <p14:creationId xmlns:p14="http://schemas.microsoft.com/office/powerpoint/2010/main" val="34625400"/>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sldNum="0" hdr="0" ftr="0" dt="0"/>
  <p:txStyles>
    <p:titleStyle>
      <a:lvl1pPr algn="l" defTabSz="914423" rtl="0" eaLnBrk="1" latinLnBrk="0" hangingPunct="1">
        <a:lnSpc>
          <a:spcPct val="90000"/>
        </a:lnSpc>
        <a:spcBef>
          <a:spcPct val="0"/>
        </a:spcBef>
        <a:buNone/>
        <a:defRPr kumimoji="1" sz="4401" kern="1200">
          <a:solidFill>
            <a:schemeClr val="tx1"/>
          </a:solidFill>
          <a:latin typeface="+mj-lt"/>
          <a:ea typeface="+mj-ea"/>
          <a:cs typeface="+mj-cs"/>
        </a:defRPr>
      </a:lvl1pPr>
    </p:titleStyle>
    <p:bodyStyle>
      <a:lvl1pPr marL="228606" indent="-228606" algn="l" defTabSz="914423"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17" indent="-228606" algn="l" defTabSz="914423"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28" indent="-228606" algn="l" defTabSz="914423"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40"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52"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23" rtl="0" eaLnBrk="1" latinLnBrk="0" hangingPunct="1">
        <a:defRPr kumimoji="1" sz="1800" kern="1200">
          <a:solidFill>
            <a:schemeClr val="tx1"/>
          </a:solidFill>
          <a:latin typeface="+mn-lt"/>
          <a:ea typeface="+mn-ea"/>
          <a:cs typeface="+mn-cs"/>
        </a:defRPr>
      </a:lvl1pPr>
      <a:lvl2pPr marL="457212" algn="l" defTabSz="914423" rtl="0" eaLnBrk="1" latinLnBrk="0" hangingPunct="1">
        <a:defRPr kumimoji="1" sz="1800" kern="1200">
          <a:solidFill>
            <a:schemeClr val="tx1"/>
          </a:solidFill>
          <a:latin typeface="+mn-lt"/>
          <a:ea typeface="+mn-ea"/>
          <a:cs typeface="+mn-cs"/>
        </a:defRPr>
      </a:lvl2pPr>
      <a:lvl3pPr marL="914423" algn="l" defTabSz="914423" rtl="0" eaLnBrk="1" latinLnBrk="0" hangingPunct="1">
        <a:defRPr kumimoji="1" sz="1800" kern="1200">
          <a:solidFill>
            <a:schemeClr val="tx1"/>
          </a:solidFill>
          <a:latin typeface="+mn-lt"/>
          <a:ea typeface="+mn-ea"/>
          <a:cs typeface="+mn-cs"/>
        </a:defRPr>
      </a:lvl3pPr>
      <a:lvl4pPr marL="1371634" algn="l" defTabSz="914423" rtl="0" eaLnBrk="1" latinLnBrk="0" hangingPunct="1">
        <a:defRPr kumimoji="1" sz="1800" kern="1200">
          <a:solidFill>
            <a:schemeClr val="tx1"/>
          </a:solidFill>
          <a:latin typeface="+mn-lt"/>
          <a:ea typeface="+mn-ea"/>
          <a:cs typeface="+mn-cs"/>
        </a:defRPr>
      </a:lvl4pPr>
      <a:lvl5pPr marL="1828846" algn="l" defTabSz="914423" rtl="0" eaLnBrk="1" latinLnBrk="0" hangingPunct="1">
        <a:defRPr kumimoji="1" sz="1800" kern="1200">
          <a:solidFill>
            <a:schemeClr val="tx1"/>
          </a:solidFill>
          <a:latin typeface="+mn-lt"/>
          <a:ea typeface="+mn-ea"/>
          <a:cs typeface="+mn-cs"/>
        </a:defRPr>
      </a:lvl5pPr>
      <a:lvl6pPr marL="2286057" algn="l" defTabSz="914423" rtl="0" eaLnBrk="1" latinLnBrk="0" hangingPunct="1">
        <a:defRPr kumimoji="1" sz="1800" kern="1200">
          <a:solidFill>
            <a:schemeClr val="tx1"/>
          </a:solidFill>
          <a:latin typeface="+mn-lt"/>
          <a:ea typeface="+mn-ea"/>
          <a:cs typeface="+mn-cs"/>
        </a:defRPr>
      </a:lvl6pPr>
      <a:lvl7pPr marL="2743269" algn="l" defTabSz="914423" rtl="0" eaLnBrk="1" latinLnBrk="0" hangingPunct="1">
        <a:defRPr kumimoji="1" sz="1800" kern="1200">
          <a:solidFill>
            <a:schemeClr val="tx1"/>
          </a:solidFill>
          <a:latin typeface="+mn-lt"/>
          <a:ea typeface="+mn-ea"/>
          <a:cs typeface="+mn-cs"/>
        </a:defRPr>
      </a:lvl7pPr>
      <a:lvl8pPr marL="3200480" algn="l" defTabSz="914423" rtl="0" eaLnBrk="1" latinLnBrk="0" hangingPunct="1">
        <a:defRPr kumimoji="1" sz="1800" kern="1200">
          <a:solidFill>
            <a:schemeClr val="tx1"/>
          </a:solidFill>
          <a:latin typeface="+mn-lt"/>
          <a:ea typeface="+mn-ea"/>
          <a:cs typeface="+mn-cs"/>
        </a:defRPr>
      </a:lvl8pPr>
      <a:lvl9pPr marL="3657691" algn="l" defTabSz="914423"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92" y="527054"/>
            <a:ext cx="5915025" cy="1914525"/>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92" y="2636838"/>
            <a:ext cx="5915025" cy="628491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90" y="9182100"/>
            <a:ext cx="1543050" cy="527050"/>
          </a:xfrm>
          <a:prstGeom prst="rect">
            <a:avLst/>
          </a:prstGeom>
        </p:spPr>
        <p:txBody>
          <a:bodyPr vert="horz" lIns="91440" tIns="45720" rIns="91440" bIns="45720" rtlCol="0" anchor="ctr"/>
          <a:lstStyle>
            <a:lvl1pPr algn="l">
              <a:defRPr sz="1200">
                <a:solidFill>
                  <a:schemeClr val="tx1">
                    <a:tint val="75000"/>
                  </a:schemeClr>
                </a:solidFill>
              </a:defRPr>
            </a:lvl1pPr>
          </a:lstStyle>
          <a:p>
            <a:fld id="{F6D88204-A74D-4E20-931E-286B787A7E82}" type="datetime1">
              <a:rPr kumimoji="1" lang="ja-JP" altLang="en-US" smtClean="0"/>
              <a:t>2022/10/28</a:t>
            </a:fld>
            <a:endParaRPr kumimoji="1" lang="ja-JP" altLang="en-US"/>
          </a:p>
        </p:txBody>
      </p:sp>
      <p:sp>
        <p:nvSpPr>
          <p:cNvPr id="5" name="フッター プレースホルダー 4"/>
          <p:cNvSpPr>
            <a:spLocks noGrp="1"/>
          </p:cNvSpPr>
          <p:nvPr>
            <p:ph type="ftr" sz="quarter" idx="3"/>
          </p:nvPr>
        </p:nvSpPr>
        <p:spPr>
          <a:xfrm>
            <a:off x="2271717" y="9182100"/>
            <a:ext cx="2314575" cy="5270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4" y="9182100"/>
            <a:ext cx="1543050" cy="527050"/>
          </a:xfrm>
          <a:prstGeom prst="rect">
            <a:avLst/>
          </a:prstGeom>
        </p:spPr>
        <p:txBody>
          <a:bodyPr vert="horz" lIns="91440" tIns="45720" rIns="91440" bIns="45720" rtlCol="0" anchor="ctr"/>
          <a:lstStyle>
            <a:lvl1pPr algn="r">
              <a:defRPr sz="1200">
                <a:solidFill>
                  <a:schemeClr val="tx1">
                    <a:tint val="75000"/>
                  </a:schemeClr>
                </a:solidFill>
              </a:defRPr>
            </a:lvl1pPr>
          </a:lstStyle>
          <a:p>
            <a:fld id="{44443DCF-924F-4348-889F-EECBF5A75CF7}" type="slidenum">
              <a:rPr kumimoji="1" lang="ja-JP" altLang="en-US" smtClean="0"/>
              <a:t>‹#›</a:t>
            </a:fld>
            <a:endParaRPr kumimoji="1" lang="ja-JP" altLang="en-US"/>
          </a:p>
        </p:txBody>
      </p:sp>
    </p:spTree>
    <p:extLst>
      <p:ext uri="{BB962C8B-B14F-4D97-AF65-F5344CB8AC3E}">
        <p14:creationId xmlns:p14="http://schemas.microsoft.com/office/powerpoint/2010/main" val="971650008"/>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sldNum="0" hdr="0" ftr="0" dt="0"/>
  <p:txStyles>
    <p:titleStyle>
      <a:lvl1pPr algn="l" defTabSz="914423" rtl="0" eaLnBrk="1" latinLnBrk="0" hangingPunct="1">
        <a:lnSpc>
          <a:spcPct val="90000"/>
        </a:lnSpc>
        <a:spcBef>
          <a:spcPct val="0"/>
        </a:spcBef>
        <a:buNone/>
        <a:defRPr kumimoji="1" sz="4401" kern="1200">
          <a:solidFill>
            <a:schemeClr val="tx1"/>
          </a:solidFill>
          <a:latin typeface="+mj-lt"/>
          <a:ea typeface="+mj-ea"/>
          <a:cs typeface="+mj-cs"/>
        </a:defRPr>
      </a:lvl1pPr>
    </p:titleStyle>
    <p:bodyStyle>
      <a:lvl1pPr marL="228606" indent="-228606" algn="l" defTabSz="914423"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17" indent="-228606" algn="l" defTabSz="914423"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28" indent="-228606" algn="l" defTabSz="914423"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40"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52"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23" rtl="0" eaLnBrk="1" latinLnBrk="0" hangingPunct="1">
        <a:defRPr kumimoji="1" sz="1800" kern="1200">
          <a:solidFill>
            <a:schemeClr val="tx1"/>
          </a:solidFill>
          <a:latin typeface="+mn-lt"/>
          <a:ea typeface="+mn-ea"/>
          <a:cs typeface="+mn-cs"/>
        </a:defRPr>
      </a:lvl1pPr>
      <a:lvl2pPr marL="457212" algn="l" defTabSz="914423" rtl="0" eaLnBrk="1" latinLnBrk="0" hangingPunct="1">
        <a:defRPr kumimoji="1" sz="1800" kern="1200">
          <a:solidFill>
            <a:schemeClr val="tx1"/>
          </a:solidFill>
          <a:latin typeface="+mn-lt"/>
          <a:ea typeface="+mn-ea"/>
          <a:cs typeface="+mn-cs"/>
        </a:defRPr>
      </a:lvl2pPr>
      <a:lvl3pPr marL="914423" algn="l" defTabSz="914423" rtl="0" eaLnBrk="1" latinLnBrk="0" hangingPunct="1">
        <a:defRPr kumimoji="1" sz="1800" kern="1200">
          <a:solidFill>
            <a:schemeClr val="tx1"/>
          </a:solidFill>
          <a:latin typeface="+mn-lt"/>
          <a:ea typeface="+mn-ea"/>
          <a:cs typeface="+mn-cs"/>
        </a:defRPr>
      </a:lvl3pPr>
      <a:lvl4pPr marL="1371634" algn="l" defTabSz="914423" rtl="0" eaLnBrk="1" latinLnBrk="0" hangingPunct="1">
        <a:defRPr kumimoji="1" sz="1800" kern="1200">
          <a:solidFill>
            <a:schemeClr val="tx1"/>
          </a:solidFill>
          <a:latin typeface="+mn-lt"/>
          <a:ea typeface="+mn-ea"/>
          <a:cs typeface="+mn-cs"/>
        </a:defRPr>
      </a:lvl4pPr>
      <a:lvl5pPr marL="1828846" algn="l" defTabSz="914423" rtl="0" eaLnBrk="1" latinLnBrk="0" hangingPunct="1">
        <a:defRPr kumimoji="1" sz="1800" kern="1200">
          <a:solidFill>
            <a:schemeClr val="tx1"/>
          </a:solidFill>
          <a:latin typeface="+mn-lt"/>
          <a:ea typeface="+mn-ea"/>
          <a:cs typeface="+mn-cs"/>
        </a:defRPr>
      </a:lvl5pPr>
      <a:lvl6pPr marL="2286057" algn="l" defTabSz="914423" rtl="0" eaLnBrk="1" latinLnBrk="0" hangingPunct="1">
        <a:defRPr kumimoji="1" sz="1800" kern="1200">
          <a:solidFill>
            <a:schemeClr val="tx1"/>
          </a:solidFill>
          <a:latin typeface="+mn-lt"/>
          <a:ea typeface="+mn-ea"/>
          <a:cs typeface="+mn-cs"/>
        </a:defRPr>
      </a:lvl6pPr>
      <a:lvl7pPr marL="2743269" algn="l" defTabSz="914423" rtl="0" eaLnBrk="1" latinLnBrk="0" hangingPunct="1">
        <a:defRPr kumimoji="1" sz="1800" kern="1200">
          <a:solidFill>
            <a:schemeClr val="tx1"/>
          </a:solidFill>
          <a:latin typeface="+mn-lt"/>
          <a:ea typeface="+mn-ea"/>
          <a:cs typeface="+mn-cs"/>
        </a:defRPr>
      </a:lvl7pPr>
      <a:lvl8pPr marL="3200480" algn="l" defTabSz="914423" rtl="0" eaLnBrk="1" latinLnBrk="0" hangingPunct="1">
        <a:defRPr kumimoji="1" sz="1800" kern="1200">
          <a:solidFill>
            <a:schemeClr val="tx1"/>
          </a:solidFill>
          <a:latin typeface="+mn-lt"/>
          <a:ea typeface="+mn-ea"/>
          <a:cs typeface="+mn-cs"/>
        </a:defRPr>
      </a:lvl8pPr>
      <a:lvl9pPr marL="3657691" algn="l" defTabSz="914423"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92" y="527054"/>
            <a:ext cx="5915025" cy="1914525"/>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92" y="2636838"/>
            <a:ext cx="5915025" cy="628491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90" y="9182100"/>
            <a:ext cx="1543050" cy="527050"/>
          </a:xfrm>
          <a:prstGeom prst="rect">
            <a:avLst/>
          </a:prstGeom>
        </p:spPr>
        <p:txBody>
          <a:bodyPr vert="horz" lIns="91440" tIns="45720" rIns="91440" bIns="45720" rtlCol="0" anchor="ctr"/>
          <a:lstStyle>
            <a:lvl1pPr algn="l">
              <a:defRPr sz="1200">
                <a:solidFill>
                  <a:schemeClr val="tx1">
                    <a:tint val="75000"/>
                  </a:schemeClr>
                </a:solidFill>
              </a:defRPr>
            </a:lvl1pPr>
          </a:lstStyle>
          <a:p>
            <a:fld id="{6F1C6C22-35E6-457E-A6E6-264269902FF6}" type="datetime1">
              <a:rPr kumimoji="1" lang="ja-JP" altLang="en-US" smtClean="0"/>
              <a:t>2022/10/28</a:t>
            </a:fld>
            <a:endParaRPr kumimoji="1" lang="ja-JP" altLang="en-US"/>
          </a:p>
        </p:txBody>
      </p:sp>
      <p:sp>
        <p:nvSpPr>
          <p:cNvPr id="5" name="フッター プレースホルダー 4"/>
          <p:cNvSpPr>
            <a:spLocks noGrp="1"/>
          </p:cNvSpPr>
          <p:nvPr>
            <p:ph type="ftr" sz="quarter" idx="3"/>
          </p:nvPr>
        </p:nvSpPr>
        <p:spPr>
          <a:xfrm>
            <a:off x="2271717" y="9182100"/>
            <a:ext cx="2314575" cy="5270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4" y="9182100"/>
            <a:ext cx="1543050" cy="527050"/>
          </a:xfrm>
          <a:prstGeom prst="rect">
            <a:avLst/>
          </a:prstGeom>
        </p:spPr>
        <p:txBody>
          <a:bodyPr vert="horz" lIns="91440" tIns="45720" rIns="91440" bIns="45720" rtlCol="0" anchor="ctr"/>
          <a:lstStyle>
            <a:lvl1pPr algn="r">
              <a:defRPr sz="1200">
                <a:solidFill>
                  <a:schemeClr val="tx1">
                    <a:tint val="75000"/>
                  </a:schemeClr>
                </a:solidFill>
              </a:defRPr>
            </a:lvl1pPr>
          </a:lstStyle>
          <a:p>
            <a:fld id="{DC0E15A5-7D08-436B-BC74-222CA8B85AA6}" type="slidenum">
              <a:rPr kumimoji="1" lang="ja-JP" altLang="en-US" smtClean="0"/>
              <a:t>‹#›</a:t>
            </a:fld>
            <a:endParaRPr kumimoji="1" lang="ja-JP" altLang="en-US"/>
          </a:p>
        </p:txBody>
      </p:sp>
    </p:spTree>
    <p:extLst>
      <p:ext uri="{BB962C8B-B14F-4D97-AF65-F5344CB8AC3E}">
        <p14:creationId xmlns:p14="http://schemas.microsoft.com/office/powerpoint/2010/main" val="23410650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23" rtl="0" eaLnBrk="1" latinLnBrk="0" hangingPunct="1">
        <a:lnSpc>
          <a:spcPct val="90000"/>
        </a:lnSpc>
        <a:spcBef>
          <a:spcPct val="0"/>
        </a:spcBef>
        <a:buNone/>
        <a:defRPr kumimoji="1" sz="4401" kern="1200">
          <a:solidFill>
            <a:schemeClr val="tx1"/>
          </a:solidFill>
          <a:latin typeface="+mj-lt"/>
          <a:ea typeface="+mj-ea"/>
          <a:cs typeface="+mj-cs"/>
        </a:defRPr>
      </a:lvl1pPr>
    </p:titleStyle>
    <p:bodyStyle>
      <a:lvl1pPr marL="228606" indent="-228606" algn="l" defTabSz="914423"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17" indent="-228606" algn="l" defTabSz="914423"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28" indent="-228606" algn="l" defTabSz="914423"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40"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52"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23" rtl="0" eaLnBrk="1" latinLnBrk="0" hangingPunct="1">
        <a:defRPr kumimoji="1" sz="1800" kern="1200">
          <a:solidFill>
            <a:schemeClr val="tx1"/>
          </a:solidFill>
          <a:latin typeface="+mn-lt"/>
          <a:ea typeface="+mn-ea"/>
          <a:cs typeface="+mn-cs"/>
        </a:defRPr>
      </a:lvl1pPr>
      <a:lvl2pPr marL="457212" algn="l" defTabSz="914423" rtl="0" eaLnBrk="1" latinLnBrk="0" hangingPunct="1">
        <a:defRPr kumimoji="1" sz="1800" kern="1200">
          <a:solidFill>
            <a:schemeClr val="tx1"/>
          </a:solidFill>
          <a:latin typeface="+mn-lt"/>
          <a:ea typeface="+mn-ea"/>
          <a:cs typeface="+mn-cs"/>
        </a:defRPr>
      </a:lvl2pPr>
      <a:lvl3pPr marL="914423" algn="l" defTabSz="914423" rtl="0" eaLnBrk="1" latinLnBrk="0" hangingPunct="1">
        <a:defRPr kumimoji="1" sz="1800" kern="1200">
          <a:solidFill>
            <a:schemeClr val="tx1"/>
          </a:solidFill>
          <a:latin typeface="+mn-lt"/>
          <a:ea typeface="+mn-ea"/>
          <a:cs typeface="+mn-cs"/>
        </a:defRPr>
      </a:lvl3pPr>
      <a:lvl4pPr marL="1371634" algn="l" defTabSz="914423" rtl="0" eaLnBrk="1" latinLnBrk="0" hangingPunct="1">
        <a:defRPr kumimoji="1" sz="1800" kern="1200">
          <a:solidFill>
            <a:schemeClr val="tx1"/>
          </a:solidFill>
          <a:latin typeface="+mn-lt"/>
          <a:ea typeface="+mn-ea"/>
          <a:cs typeface="+mn-cs"/>
        </a:defRPr>
      </a:lvl4pPr>
      <a:lvl5pPr marL="1828846" algn="l" defTabSz="914423" rtl="0" eaLnBrk="1" latinLnBrk="0" hangingPunct="1">
        <a:defRPr kumimoji="1" sz="1800" kern="1200">
          <a:solidFill>
            <a:schemeClr val="tx1"/>
          </a:solidFill>
          <a:latin typeface="+mn-lt"/>
          <a:ea typeface="+mn-ea"/>
          <a:cs typeface="+mn-cs"/>
        </a:defRPr>
      </a:lvl5pPr>
      <a:lvl6pPr marL="2286057" algn="l" defTabSz="914423" rtl="0" eaLnBrk="1" latinLnBrk="0" hangingPunct="1">
        <a:defRPr kumimoji="1" sz="1800" kern="1200">
          <a:solidFill>
            <a:schemeClr val="tx1"/>
          </a:solidFill>
          <a:latin typeface="+mn-lt"/>
          <a:ea typeface="+mn-ea"/>
          <a:cs typeface="+mn-cs"/>
        </a:defRPr>
      </a:lvl6pPr>
      <a:lvl7pPr marL="2743269" algn="l" defTabSz="914423" rtl="0" eaLnBrk="1" latinLnBrk="0" hangingPunct="1">
        <a:defRPr kumimoji="1" sz="1800" kern="1200">
          <a:solidFill>
            <a:schemeClr val="tx1"/>
          </a:solidFill>
          <a:latin typeface="+mn-lt"/>
          <a:ea typeface="+mn-ea"/>
          <a:cs typeface="+mn-cs"/>
        </a:defRPr>
      </a:lvl7pPr>
      <a:lvl8pPr marL="3200480" algn="l" defTabSz="914423" rtl="0" eaLnBrk="1" latinLnBrk="0" hangingPunct="1">
        <a:defRPr kumimoji="1" sz="1800" kern="1200">
          <a:solidFill>
            <a:schemeClr val="tx1"/>
          </a:solidFill>
          <a:latin typeface="+mn-lt"/>
          <a:ea typeface="+mn-ea"/>
          <a:cs typeface="+mn-cs"/>
        </a:defRPr>
      </a:lvl8pPr>
      <a:lvl9pPr marL="3657691" algn="l" defTabSz="914423"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92" y="527054"/>
            <a:ext cx="5915025" cy="1914525"/>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92" y="2636838"/>
            <a:ext cx="5915025" cy="628491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90" y="9182100"/>
            <a:ext cx="1543050" cy="527050"/>
          </a:xfrm>
          <a:prstGeom prst="rect">
            <a:avLst/>
          </a:prstGeom>
        </p:spPr>
        <p:txBody>
          <a:bodyPr vert="horz" lIns="91440" tIns="45720" rIns="91440" bIns="45720" rtlCol="0" anchor="ctr"/>
          <a:lstStyle>
            <a:lvl1pPr algn="l">
              <a:defRPr sz="1200">
                <a:solidFill>
                  <a:schemeClr val="tx1">
                    <a:tint val="75000"/>
                  </a:schemeClr>
                </a:solidFill>
              </a:defRPr>
            </a:lvl1pPr>
          </a:lstStyle>
          <a:p>
            <a:fld id="{98FCEB22-1DCD-4293-AB48-BA1F344169C4}" type="datetime1">
              <a:rPr kumimoji="1" lang="ja-JP" altLang="en-US" smtClean="0"/>
              <a:t>2022/10/28</a:t>
            </a:fld>
            <a:endParaRPr kumimoji="1" lang="ja-JP" altLang="en-US"/>
          </a:p>
        </p:txBody>
      </p:sp>
      <p:sp>
        <p:nvSpPr>
          <p:cNvPr id="5" name="フッター プレースホルダー 4"/>
          <p:cNvSpPr>
            <a:spLocks noGrp="1"/>
          </p:cNvSpPr>
          <p:nvPr>
            <p:ph type="ftr" sz="quarter" idx="3"/>
          </p:nvPr>
        </p:nvSpPr>
        <p:spPr>
          <a:xfrm>
            <a:off x="2271717" y="9182100"/>
            <a:ext cx="2314575" cy="5270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4" y="9182100"/>
            <a:ext cx="1543050" cy="527050"/>
          </a:xfrm>
          <a:prstGeom prst="rect">
            <a:avLst/>
          </a:prstGeom>
        </p:spPr>
        <p:txBody>
          <a:bodyPr vert="horz" lIns="91440" tIns="45720" rIns="91440" bIns="45720" rtlCol="0" anchor="ctr"/>
          <a:lstStyle>
            <a:lvl1pPr algn="r">
              <a:defRPr sz="1200">
                <a:solidFill>
                  <a:schemeClr val="tx1">
                    <a:tint val="75000"/>
                  </a:schemeClr>
                </a:solidFill>
              </a:defRPr>
            </a:lvl1pPr>
          </a:lstStyle>
          <a:p>
            <a:fld id="{0EC0D993-4FA3-4D33-B2D7-080B84D0C78B}" type="slidenum">
              <a:rPr kumimoji="1" lang="ja-JP" altLang="en-US" smtClean="0"/>
              <a:t>‹#›</a:t>
            </a:fld>
            <a:endParaRPr kumimoji="1" lang="ja-JP" altLang="en-US"/>
          </a:p>
        </p:txBody>
      </p:sp>
    </p:spTree>
    <p:extLst>
      <p:ext uri="{BB962C8B-B14F-4D97-AF65-F5344CB8AC3E}">
        <p14:creationId xmlns:p14="http://schemas.microsoft.com/office/powerpoint/2010/main" val="56757903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9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hf sldNum="0" hdr="0" ftr="0" dt="0"/>
  <p:txStyles>
    <p:titleStyle>
      <a:lvl1pPr algn="l" defTabSz="914423" rtl="0" eaLnBrk="1" latinLnBrk="0" hangingPunct="1">
        <a:lnSpc>
          <a:spcPct val="90000"/>
        </a:lnSpc>
        <a:spcBef>
          <a:spcPct val="0"/>
        </a:spcBef>
        <a:buNone/>
        <a:defRPr kumimoji="1" sz="4401" kern="1200">
          <a:solidFill>
            <a:schemeClr val="tx1"/>
          </a:solidFill>
          <a:latin typeface="+mj-lt"/>
          <a:ea typeface="+mj-ea"/>
          <a:cs typeface="+mj-cs"/>
        </a:defRPr>
      </a:lvl1pPr>
    </p:titleStyle>
    <p:bodyStyle>
      <a:lvl1pPr marL="228606" indent="-228606" algn="l" defTabSz="914423"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17" indent="-228606" algn="l" defTabSz="914423"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28" indent="-228606" algn="l" defTabSz="914423"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40"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52"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23" rtl="0" eaLnBrk="1" latinLnBrk="0" hangingPunct="1">
        <a:defRPr kumimoji="1" sz="1800" kern="1200">
          <a:solidFill>
            <a:schemeClr val="tx1"/>
          </a:solidFill>
          <a:latin typeface="+mn-lt"/>
          <a:ea typeface="+mn-ea"/>
          <a:cs typeface="+mn-cs"/>
        </a:defRPr>
      </a:lvl1pPr>
      <a:lvl2pPr marL="457212" algn="l" defTabSz="914423" rtl="0" eaLnBrk="1" latinLnBrk="0" hangingPunct="1">
        <a:defRPr kumimoji="1" sz="1800" kern="1200">
          <a:solidFill>
            <a:schemeClr val="tx1"/>
          </a:solidFill>
          <a:latin typeface="+mn-lt"/>
          <a:ea typeface="+mn-ea"/>
          <a:cs typeface="+mn-cs"/>
        </a:defRPr>
      </a:lvl2pPr>
      <a:lvl3pPr marL="914423" algn="l" defTabSz="914423" rtl="0" eaLnBrk="1" latinLnBrk="0" hangingPunct="1">
        <a:defRPr kumimoji="1" sz="1800" kern="1200">
          <a:solidFill>
            <a:schemeClr val="tx1"/>
          </a:solidFill>
          <a:latin typeface="+mn-lt"/>
          <a:ea typeface="+mn-ea"/>
          <a:cs typeface="+mn-cs"/>
        </a:defRPr>
      </a:lvl3pPr>
      <a:lvl4pPr marL="1371634" algn="l" defTabSz="914423" rtl="0" eaLnBrk="1" latinLnBrk="0" hangingPunct="1">
        <a:defRPr kumimoji="1" sz="1800" kern="1200">
          <a:solidFill>
            <a:schemeClr val="tx1"/>
          </a:solidFill>
          <a:latin typeface="+mn-lt"/>
          <a:ea typeface="+mn-ea"/>
          <a:cs typeface="+mn-cs"/>
        </a:defRPr>
      </a:lvl4pPr>
      <a:lvl5pPr marL="1828846" algn="l" defTabSz="914423" rtl="0" eaLnBrk="1" latinLnBrk="0" hangingPunct="1">
        <a:defRPr kumimoji="1" sz="1800" kern="1200">
          <a:solidFill>
            <a:schemeClr val="tx1"/>
          </a:solidFill>
          <a:latin typeface="+mn-lt"/>
          <a:ea typeface="+mn-ea"/>
          <a:cs typeface="+mn-cs"/>
        </a:defRPr>
      </a:lvl5pPr>
      <a:lvl6pPr marL="2286057" algn="l" defTabSz="914423" rtl="0" eaLnBrk="1" latinLnBrk="0" hangingPunct="1">
        <a:defRPr kumimoji="1" sz="1800" kern="1200">
          <a:solidFill>
            <a:schemeClr val="tx1"/>
          </a:solidFill>
          <a:latin typeface="+mn-lt"/>
          <a:ea typeface="+mn-ea"/>
          <a:cs typeface="+mn-cs"/>
        </a:defRPr>
      </a:lvl6pPr>
      <a:lvl7pPr marL="2743269" algn="l" defTabSz="914423" rtl="0" eaLnBrk="1" latinLnBrk="0" hangingPunct="1">
        <a:defRPr kumimoji="1" sz="1800" kern="1200">
          <a:solidFill>
            <a:schemeClr val="tx1"/>
          </a:solidFill>
          <a:latin typeface="+mn-lt"/>
          <a:ea typeface="+mn-ea"/>
          <a:cs typeface="+mn-cs"/>
        </a:defRPr>
      </a:lvl7pPr>
      <a:lvl8pPr marL="3200480" algn="l" defTabSz="914423" rtl="0" eaLnBrk="1" latinLnBrk="0" hangingPunct="1">
        <a:defRPr kumimoji="1" sz="1800" kern="1200">
          <a:solidFill>
            <a:schemeClr val="tx1"/>
          </a:solidFill>
          <a:latin typeface="+mn-lt"/>
          <a:ea typeface="+mn-ea"/>
          <a:cs typeface="+mn-cs"/>
        </a:defRPr>
      </a:lvl8pPr>
      <a:lvl9pPr marL="3657691" algn="l" defTabSz="914423"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4C7997E-E382-40E1-8F6F-DEF957E26C54}" type="datetime1">
              <a:rPr kumimoji="1" lang="ja-JP" altLang="en-US" smtClean="0"/>
              <a:t>2022/10/28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781BAF9-063E-46A3-B9D7-7D80D84630D8}" type="slidenum">
              <a:rPr kumimoji="1" lang="ja-JP" altLang="en-US" smtClean="0"/>
              <a:t>‹#›</a:t>
            </a:fld>
            <a:endParaRPr kumimoji="1" lang="ja-JP" altLang="en-US"/>
          </a:p>
        </p:txBody>
      </p:sp>
    </p:spTree>
    <p:extLst>
      <p:ext uri="{BB962C8B-B14F-4D97-AF65-F5344CB8AC3E}">
        <p14:creationId xmlns:p14="http://schemas.microsoft.com/office/powerpoint/2010/main" val="2888825849"/>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159094" y="317990"/>
            <a:ext cx="6480176" cy="259080"/>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r>
              <a:rPr lang="ja-JP" altLang="en-US" sz="1600" dirty="0" smtClean="0">
                <a:latin typeface="ＭＳ Ｐゴシック" panose="020B0600070205080204" pitchFamily="50" charset="-128"/>
                <a:ea typeface="ＭＳ Ｐゴシック" panose="020B0600070205080204" pitchFamily="50" charset="-128"/>
              </a:rPr>
              <a:t>国際情勢を踏まえた「北海道</a:t>
            </a:r>
            <a:r>
              <a:rPr lang="ja-JP" altLang="en-US" sz="1600" dirty="0">
                <a:latin typeface="ＭＳ Ｐゴシック" panose="020B0600070205080204" pitchFamily="50" charset="-128"/>
                <a:ea typeface="ＭＳ Ｐゴシック" panose="020B0600070205080204" pitchFamily="50" charset="-128"/>
              </a:rPr>
              <a:t>グローバル</a:t>
            </a:r>
            <a:r>
              <a:rPr lang="ja-JP" altLang="en-US" sz="1600" dirty="0" smtClean="0">
                <a:latin typeface="ＭＳ Ｐゴシック" panose="020B0600070205080204" pitchFamily="50" charset="-128"/>
                <a:ea typeface="ＭＳ Ｐゴシック" panose="020B0600070205080204" pitchFamily="50" charset="-128"/>
              </a:rPr>
              <a:t>戦略」の今後の展開の検討</a:t>
            </a:r>
            <a:endParaRPr lang="en-US" altLang="ja-JP" sz="1600" dirty="0">
              <a:latin typeface="ＭＳ Ｐゴシック" panose="020B0600070205080204" pitchFamily="50" charset="-128"/>
              <a:ea typeface="ＭＳ Ｐゴシック" panose="020B0600070205080204" pitchFamily="50" charset="-128"/>
            </a:endParaRPr>
          </a:p>
        </p:txBody>
      </p:sp>
      <p:sp>
        <p:nvSpPr>
          <p:cNvPr id="10" name="角丸四角形 9"/>
          <p:cNvSpPr/>
          <p:nvPr/>
        </p:nvSpPr>
        <p:spPr>
          <a:xfrm>
            <a:off x="185206" y="1001866"/>
            <a:ext cx="6660000" cy="216000"/>
          </a:xfrm>
          <a:prstGeom prst="roundRect">
            <a:avLst>
              <a:gd name="adj" fmla="val 0"/>
            </a:avLst>
          </a:prstGeom>
          <a:solidFill>
            <a:schemeClr val="accent1">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b="1" dirty="0" smtClean="0">
                <a:ln w="3175">
                  <a:noFill/>
                </a:ln>
                <a:solidFill>
                  <a:schemeClr val="bg1"/>
                </a:solidFill>
                <a:latin typeface="ＭＳ ゴシック" panose="020B0609070205080204" pitchFamily="49" charset="-128"/>
                <a:ea typeface="ＭＳ ゴシック" panose="020B0609070205080204" pitchFamily="49" charset="-128"/>
              </a:rPr>
              <a:t>▷　戦略の策定･改訂趣旨と今回の検討趣旨</a:t>
            </a:r>
            <a:endParaRPr lang="ja-JP" altLang="en-US" sz="1300" b="1" dirty="0">
              <a:ln w="3175">
                <a:noFill/>
              </a:ln>
              <a:solidFill>
                <a:schemeClr val="bg1"/>
              </a:solidFill>
              <a:latin typeface="ＭＳ ゴシック" panose="020B0609070205080204" pitchFamily="49" charset="-128"/>
              <a:ea typeface="ＭＳ ゴシック" panose="020B0609070205080204" pitchFamily="49" charset="-128"/>
            </a:endParaRPr>
          </a:p>
        </p:txBody>
      </p:sp>
      <p:sp>
        <p:nvSpPr>
          <p:cNvPr id="53" name="二等辺三角形 52"/>
          <p:cNvSpPr/>
          <p:nvPr/>
        </p:nvSpPr>
        <p:spPr>
          <a:xfrm rot="5400000">
            <a:off x="2738279" y="1654546"/>
            <a:ext cx="305704" cy="142289"/>
          </a:xfrm>
          <a:prstGeom prst="triangle">
            <a:avLst/>
          </a:prstGeom>
          <a:no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rgbClr val="FF0000"/>
              </a:solidFill>
            </a:endParaRPr>
          </a:p>
        </p:txBody>
      </p:sp>
      <p:sp>
        <p:nvSpPr>
          <p:cNvPr id="54" name="角丸四角形 53"/>
          <p:cNvSpPr/>
          <p:nvPr/>
        </p:nvSpPr>
        <p:spPr>
          <a:xfrm>
            <a:off x="3054901" y="1522487"/>
            <a:ext cx="3779173" cy="393994"/>
          </a:xfrm>
          <a:prstGeom prst="roundRect">
            <a:avLst>
              <a:gd name="adj" fmla="val 12390"/>
            </a:avLst>
          </a:prstGeom>
          <a:no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tIns="0" bIns="36000" rtlCol="0" anchor="ctr"/>
          <a:lstStyle/>
          <a:p>
            <a:pPr>
              <a:lnSpc>
                <a:spcPts val="1200"/>
              </a:lnSpc>
            </a:pPr>
            <a:r>
              <a:rPr lang="ja-JP" altLang="en-US" sz="1050" dirty="0" smtClean="0">
                <a:solidFill>
                  <a:schemeClr val="tx1"/>
                </a:solidFill>
                <a:latin typeface="ＭＳ 明朝" panose="02020609040205080304" pitchFamily="17" charset="-128"/>
                <a:ea typeface="ＭＳ 明朝" panose="02020609040205080304" pitchFamily="17" charset="-128"/>
              </a:rPr>
              <a:t>・社会</a:t>
            </a:r>
            <a:r>
              <a:rPr lang="ja-JP" altLang="en-US" sz="1050" dirty="0">
                <a:solidFill>
                  <a:schemeClr val="tx1"/>
                </a:solidFill>
                <a:latin typeface="ＭＳ 明朝" panose="02020609040205080304" pitchFamily="17" charset="-128"/>
                <a:ea typeface="ＭＳ 明朝" panose="02020609040205080304" pitchFamily="17" charset="-128"/>
              </a:rPr>
              <a:t>変革の動きを</a:t>
            </a:r>
            <a:r>
              <a:rPr lang="ja-JP" altLang="en-US" sz="1050" dirty="0" smtClean="0">
                <a:solidFill>
                  <a:schemeClr val="tx1"/>
                </a:solidFill>
                <a:latin typeface="ＭＳ 明朝" panose="02020609040205080304" pitchFamily="17" charset="-128"/>
                <a:ea typeface="ＭＳ 明朝" panose="02020609040205080304" pitchFamily="17" charset="-128"/>
              </a:rPr>
              <a:t>しっかり</a:t>
            </a:r>
            <a:r>
              <a:rPr lang="ja-JP" altLang="en-US" sz="1050" dirty="0">
                <a:solidFill>
                  <a:schemeClr val="tx1"/>
                </a:solidFill>
                <a:latin typeface="ＭＳ 明朝" panose="02020609040205080304" pitchFamily="17" charset="-128"/>
                <a:ea typeface="ＭＳ 明朝" panose="02020609040205080304" pitchFamily="17" charset="-128"/>
              </a:rPr>
              <a:t>と見極めながら</a:t>
            </a:r>
            <a:r>
              <a:rPr lang="ja-JP" altLang="en-US" sz="1050" dirty="0" smtClean="0">
                <a:solidFill>
                  <a:schemeClr val="tx1"/>
                </a:solidFill>
                <a:latin typeface="ＭＳ 明朝" panose="02020609040205080304" pitchFamily="17" charset="-128"/>
                <a:ea typeface="ＭＳ 明朝" panose="02020609040205080304" pitchFamily="17" charset="-128"/>
              </a:rPr>
              <a:t>、</a:t>
            </a:r>
            <a:endParaRPr lang="en-US" altLang="ja-JP" sz="1050" dirty="0" smtClean="0">
              <a:solidFill>
                <a:schemeClr val="tx1"/>
              </a:solidFill>
              <a:latin typeface="ＭＳ 明朝" panose="02020609040205080304" pitchFamily="17" charset="-128"/>
              <a:ea typeface="ＭＳ 明朝" panose="02020609040205080304" pitchFamily="17" charset="-128"/>
            </a:endParaRPr>
          </a:p>
          <a:p>
            <a:pPr>
              <a:lnSpc>
                <a:spcPts val="1200"/>
              </a:lnSpc>
            </a:pPr>
            <a:r>
              <a:rPr lang="ja-JP" altLang="en-US" sz="1050" b="1" u="sng" dirty="0" smtClean="0">
                <a:solidFill>
                  <a:schemeClr val="tx1"/>
                </a:solidFill>
                <a:latin typeface="ＭＳ ゴシック" panose="020B0609070205080204" pitchFamily="49" charset="-128"/>
                <a:ea typeface="ＭＳ ゴシック" panose="020B0609070205080204" pitchFamily="49" charset="-128"/>
              </a:rPr>
              <a:t>「</a:t>
            </a:r>
            <a:r>
              <a:rPr lang="ja-JP" altLang="en-US" sz="1050" b="1" u="sng" dirty="0">
                <a:solidFill>
                  <a:schemeClr val="tx1"/>
                </a:solidFill>
                <a:latin typeface="ＭＳ ゴシック" panose="020B0609070205080204" pitchFamily="49" charset="-128"/>
                <a:ea typeface="ＭＳ ゴシック" panose="020B0609070205080204" pitchFamily="49" charset="-128"/>
              </a:rPr>
              <a:t>世界の中の北海道」</a:t>
            </a:r>
            <a:r>
              <a:rPr lang="ja-JP" altLang="en-US" sz="1050" dirty="0">
                <a:solidFill>
                  <a:schemeClr val="tx1"/>
                </a:solidFill>
                <a:latin typeface="ＭＳ 明朝" panose="02020609040205080304" pitchFamily="17" charset="-128"/>
                <a:ea typeface="ＭＳ 明朝" panose="02020609040205080304" pitchFamily="17" charset="-128"/>
              </a:rPr>
              <a:t>として、的確かつ迅速な</a:t>
            </a:r>
            <a:r>
              <a:rPr lang="ja-JP" altLang="en-US" sz="1050" dirty="0" smtClean="0">
                <a:solidFill>
                  <a:schemeClr val="tx1"/>
                </a:solidFill>
                <a:latin typeface="ＭＳ 明朝" panose="02020609040205080304" pitchFamily="17" charset="-128"/>
                <a:ea typeface="ＭＳ 明朝" panose="02020609040205080304" pitchFamily="17" charset="-128"/>
              </a:rPr>
              <a:t>対応が重要</a:t>
            </a:r>
            <a:endParaRPr lang="en-US" altLang="ja-JP" sz="1050" dirty="0" smtClean="0">
              <a:solidFill>
                <a:schemeClr val="tx1"/>
              </a:solidFill>
              <a:latin typeface="ＭＳ 明朝" panose="02020609040205080304" pitchFamily="17" charset="-128"/>
              <a:ea typeface="ＭＳ 明朝" panose="02020609040205080304" pitchFamily="17" charset="-128"/>
            </a:endParaRPr>
          </a:p>
        </p:txBody>
      </p:sp>
      <p:sp>
        <p:nvSpPr>
          <p:cNvPr id="56" name="角丸四角形 55"/>
          <p:cNvSpPr/>
          <p:nvPr/>
        </p:nvSpPr>
        <p:spPr>
          <a:xfrm>
            <a:off x="293764" y="1529901"/>
            <a:ext cx="2469854" cy="386580"/>
          </a:xfrm>
          <a:prstGeom prst="roundRect">
            <a:avLst>
              <a:gd name="adj" fmla="val 0"/>
            </a:avLst>
          </a:prstGeom>
          <a:noFill/>
          <a:ln w="952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36000" bIns="45720" numCol="1" spcCol="0" rtlCol="0" fromWordArt="0" anchor="ctr" anchorCtr="0" forceAA="0" compatLnSpc="1">
            <a:prstTxWarp prst="textNoShape">
              <a:avLst/>
            </a:prstTxWarp>
            <a:noAutofit/>
          </a:bodyPr>
          <a:lstStyle/>
          <a:p>
            <a:pPr lvl="0" algn="ctr"/>
            <a:r>
              <a:rPr lang="ja-JP" altLang="en-US" sz="1050" dirty="0" smtClean="0">
                <a:solidFill>
                  <a:prstClr val="black"/>
                </a:solidFill>
                <a:latin typeface="ＭＳ 明朝" panose="02020609040205080304" pitchFamily="17" charset="-128"/>
                <a:ea typeface="ＭＳ 明朝" panose="02020609040205080304" pitchFamily="17" charset="-128"/>
              </a:rPr>
              <a:t>急速</a:t>
            </a:r>
            <a:r>
              <a:rPr lang="ja-JP" altLang="en-US" sz="1050" dirty="0">
                <a:solidFill>
                  <a:prstClr val="black"/>
                </a:solidFill>
                <a:latin typeface="ＭＳ 明朝" panose="02020609040205080304" pitchFamily="17" charset="-128"/>
                <a:ea typeface="ＭＳ 明朝" panose="02020609040205080304" pitchFamily="17" charset="-128"/>
              </a:rPr>
              <a:t>に</a:t>
            </a:r>
            <a:r>
              <a:rPr lang="ja-JP" altLang="en-US" sz="1050" dirty="0" smtClean="0">
                <a:solidFill>
                  <a:prstClr val="black"/>
                </a:solidFill>
                <a:latin typeface="ＭＳ 明朝" panose="02020609040205080304" pitchFamily="17" charset="-128"/>
                <a:ea typeface="ＭＳ 明朝" panose="02020609040205080304" pitchFamily="17" charset="-128"/>
              </a:rPr>
              <a:t>進展するグローバル化への対応</a:t>
            </a:r>
            <a:endParaRPr lang="en-US" altLang="ja-JP" sz="1050" dirty="0">
              <a:solidFill>
                <a:prstClr val="black"/>
              </a:solidFill>
              <a:latin typeface="ＭＳ 明朝" panose="02020609040205080304" pitchFamily="17" charset="-128"/>
              <a:ea typeface="ＭＳ 明朝" panose="02020609040205080304" pitchFamily="17" charset="-128"/>
            </a:endParaRPr>
          </a:p>
        </p:txBody>
      </p:sp>
      <p:sp>
        <p:nvSpPr>
          <p:cNvPr id="59" name="角丸四角形 58"/>
          <p:cNvSpPr/>
          <p:nvPr/>
        </p:nvSpPr>
        <p:spPr>
          <a:xfrm>
            <a:off x="293764" y="2790354"/>
            <a:ext cx="2469854" cy="424555"/>
          </a:xfrm>
          <a:prstGeom prst="roundRect">
            <a:avLst>
              <a:gd name="adj" fmla="val 0"/>
            </a:avLst>
          </a:prstGeom>
          <a:noFill/>
          <a:ln w="9525">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36000" bIns="45720" numCol="1" spcCol="0" rtlCol="0" fromWordArt="0" anchor="ctr" anchorCtr="0" forceAA="0" compatLnSpc="1">
            <a:prstTxWarp prst="textNoShape">
              <a:avLst/>
            </a:prstTxWarp>
            <a:noAutofit/>
          </a:bodyPr>
          <a:lstStyle/>
          <a:p>
            <a:pPr algn="ctr"/>
            <a:r>
              <a:rPr lang="ja-JP" altLang="en-US" sz="1050" dirty="0">
                <a:solidFill>
                  <a:schemeClr val="tx1"/>
                </a:solidFill>
                <a:latin typeface="ＭＳ 明朝" panose="02020609040205080304" pitchFamily="17" charset="-128"/>
                <a:ea typeface="ＭＳ 明朝" panose="02020609040205080304" pitchFamily="17" charset="-128"/>
              </a:rPr>
              <a:t>本道を取り巻く国際情勢の変化</a:t>
            </a:r>
            <a:endParaRPr lang="en-US" altLang="ja-JP" sz="1050" dirty="0">
              <a:solidFill>
                <a:schemeClr val="tx1"/>
              </a:solidFill>
              <a:latin typeface="ＭＳ 明朝" panose="02020609040205080304" pitchFamily="17" charset="-128"/>
              <a:ea typeface="ＭＳ 明朝" panose="02020609040205080304" pitchFamily="17" charset="-128"/>
            </a:endParaRPr>
          </a:p>
          <a:p>
            <a:pPr algn="ctr"/>
            <a:r>
              <a:rPr lang="en-US" altLang="ja-JP" sz="900" dirty="0">
                <a:solidFill>
                  <a:schemeClr val="tx1"/>
                </a:solidFill>
                <a:latin typeface="ＭＳ 明朝" panose="02020609040205080304" pitchFamily="17" charset="-128"/>
                <a:ea typeface="ＭＳ 明朝" panose="02020609040205080304" pitchFamily="17" charset="-128"/>
              </a:rPr>
              <a:t>(</a:t>
            </a:r>
            <a:r>
              <a:rPr lang="ja-JP" altLang="en-US" sz="900" dirty="0">
                <a:solidFill>
                  <a:schemeClr val="tx1"/>
                </a:solidFill>
                <a:latin typeface="ＭＳ 明朝" panose="02020609040205080304" pitchFamily="17" charset="-128"/>
                <a:ea typeface="ＭＳ 明朝" panose="02020609040205080304" pitchFamily="17" charset="-128"/>
              </a:rPr>
              <a:t>感染症の拡大、経済連携</a:t>
            </a:r>
            <a:r>
              <a:rPr lang="ja-JP" altLang="en-US" sz="900" dirty="0" smtClean="0">
                <a:solidFill>
                  <a:schemeClr val="tx1"/>
                </a:solidFill>
                <a:latin typeface="ＭＳ 明朝" panose="02020609040205080304" pitchFamily="17" charset="-128"/>
                <a:ea typeface="ＭＳ 明朝" panose="02020609040205080304" pitchFamily="17" charset="-128"/>
              </a:rPr>
              <a:t>の加速など</a:t>
            </a:r>
            <a:r>
              <a:rPr lang="en-US" altLang="ja-JP" sz="900" dirty="0" smtClean="0">
                <a:solidFill>
                  <a:schemeClr val="tx1"/>
                </a:solidFill>
                <a:latin typeface="ＭＳ 明朝" panose="02020609040205080304" pitchFamily="17" charset="-128"/>
                <a:ea typeface="ＭＳ 明朝" panose="02020609040205080304" pitchFamily="17" charset="-128"/>
              </a:rPr>
              <a:t>)</a:t>
            </a:r>
            <a:endParaRPr lang="en-US" altLang="ja-JP" sz="900" dirty="0">
              <a:solidFill>
                <a:schemeClr val="tx1"/>
              </a:solidFill>
              <a:latin typeface="ＭＳ 明朝" panose="02020609040205080304" pitchFamily="17" charset="-128"/>
              <a:ea typeface="ＭＳ 明朝" panose="02020609040205080304" pitchFamily="17" charset="-128"/>
            </a:endParaRPr>
          </a:p>
        </p:txBody>
      </p:sp>
      <p:sp>
        <p:nvSpPr>
          <p:cNvPr id="74" name="フローチャート: 代替処理 73"/>
          <p:cNvSpPr/>
          <p:nvPr/>
        </p:nvSpPr>
        <p:spPr>
          <a:xfrm>
            <a:off x="246174" y="1406417"/>
            <a:ext cx="1392125" cy="203275"/>
          </a:xfrm>
          <a:prstGeom prst="flowChartAlternateProcess">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46800" bIns="36000" rtlCol="0" anchor="ctr"/>
          <a:lstStyle/>
          <a:p>
            <a:pPr algn="ctr"/>
            <a:r>
              <a:rPr kumimoji="1" lang="ja-JP" altLang="en-US" sz="1000" b="1" dirty="0" smtClean="0">
                <a:solidFill>
                  <a:schemeClr val="tx1"/>
                </a:solidFill>
                <a:latin typeface="ＭＳ ゴシック" panose="020B0609070205080204" pitchFamily="49" charset="-128"/>
                <a:ea typeface="ＭＳ ゴシック" panose="020B0609070205080204" pitchFamily="49" charset="-128"/>
              </a:rPr>
              <a:t>戦略策定時（</a:t>
            </a:r>
            <a:r>
              <a:rPr lang="en-US" altLang="ja-JP" sz="1000" b="1" dirty="0" smtClean="0">
                <a:solidFill>
                  <a:schemeClr val="tx1"/>
                </a:solidFill>
                <a:latin typeface="ＭＳ ゴシック" panose="020B0609070205080204" pitchFamily="49" charset="-128"/>
                <a:ea typeface="ＭＳ ゴシック" panose="020B0609070205080204" pitchFamily="49" charset="-128"/>
              </a:rPr>
              <a:t>2</a:t>
            </a:r>
            <a:r>
              <a:rPr kumimoji="1" lang="en-US" altLang="ja-JP" sz="1000" b="1" dirty="0" smtClean="0">
                <a:solidFill>
                  <a:schemeClr val="tx1"/>
                </a:solidFill>
                <a:latin typeface="ＭＳ ゴシック" panose="020B0609070205080204" pitchFamily="49" charset="-128"/>
                <a:ea typeface="ＭＳ ゴシック" panose="020B0609070205080204" pitchFamily="49" charset="-128"/>
              </a:rPr>
              <a:t>017</a:t>
            </a:r>
            <a:r>
              <a:rPr kumimoji="1" lang="ja-JP" altLang="en-US" sz="1000" b="1" dirty="0" smtClean="0">
                <a:solidFill>
                  <a:schemeClr val="tx1"/>
                </a:solidFill>
                <a:latin typeface="ＭＳ ゴシック" panose="020B0609070205080204" pitchFamily="49" charset="-128"/>
                <a:ea typeface="ＭＳ ゴシック" panose="020B0609070205080204" pitchFamily="49" charset="-128"/>
              </a:rPr>
              <a:t>）</a:t>
            </a:r>
            <a:r>
              <a:rPr kumimoji="1" lang="en-US" altLang="ja-JP" sz="1000" b="1" dirty="0" smtClean="0">
                <a:solidFill>
                  <a:schemeClr val="tx1"/>
                </a:solidFill>
                <a:latin typeface="ＭＳ ゴシック" panose="020B0609070205080204" pitchFamily="49" charset="-128"/>
                <a:ea typeface="ＭＳ ゴシック" panose="020B0609070205080204" pitchFamily="49" charset="-128"/>
              </a:rPr>
              <a:t> </a:t>
            </a:r>
            <a:endParaRPr kumimoji="1" lang="ja-JP" altLang="en-US" sz="1000" b="1" dirty="0">
              <a:solidFill>
                <a:schemeClr val="tx1"/>
              </a:solidFill>
              <a:latin typeface="ＭＳ ゴシック" panose="020B0609070205080204" pitchFamily="49" charset="-128"/>
              <a:ea typeface="ＭＳ ゴシック" panose="020B0609070205080204" pitchFamily="49" charset="-128"/>
            </a:endParaRPr>
          </a:p>
        </p:txBody>
      </p:sp>
      <p:sp>
        <p:nvSpPr>
          <p:cNvPr id="75" name="フローチャート: 代替処理 74"/>
          <p:cNvSpPr/>
          <p:nvPr/>
        </p:nvSpPr>
        <p:spPr>
          <a:xfrm>
            <a:off x="239899" y="2623243"/>
            <a:ext cx="1398400" cy="218632"/>
          </a:xfrm>
          <a:prstGeom prst="flowChartAlternateProcess">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46800" rtlCol="0" anchor="ctr"/>
          <a:lstStyle/>
          <a:p>
            <a:pPr algn="ctr"/>
            <a:r>
              <a:rPr kumimoji="1" lang="ja-JP" altLang="en-US" sz="1000" b="1" dirty="0" smtClean="0">
                <a:solidFill>
                  <a:schemeClr val="tx1"/>
                </a:solidFill>
                <a:latin typeface="ＭＳ ゴシック" panose="020B0609070205080204" pitchFamily="49" charset="-128"/>
                <a:ea typeface="ＭＳ ゴシック" panose="020B0609070205080204" pitchFamily="49" charset="-128"/>
              </a:rPr>
              <a:t>戦略改訂時（</a:t>
            </a:r>
            <a:r>
              <a:rPr lang="en-US" altLang="ja-JP" sz="1000" b="1" dirty="0" smtClean="0">
                <a:solidFill>
                  <a:schemeClr val="tx1"/>
                </a:solidFill>
                <a:latin typeface="ＭＳ ゴシック" panose="020B0609070205080204" pitchFamily="49" charset="-128"/>
                <a:ea typeface="ＭＳ ゴシック" panose="020B0609070205080204" pitchFamily="49" charset="-128"/>
              </a:rPr>
              <a:t>2</a:t>
            </a:r>
            <a:r>
              <a:rPr kumimoji="1" lang="en-US" altLang="ja-JP" sz="1000" b="1" dirty="0" smtClean="0">
                <a:solidFill>
                  <a:schemeClr val="tx1"/>
                </a:solidFill>
                <a:latin typeface="ＭＳ ゴシック" panose="020B0609070205080204" pitchFamily="49" charset="-128"/>
                <a:ea typeface="ＭＳ ゴシック" panose="020B0609070205080204" pitchFamily="49" charset="-128"/>
              </a:rPr>
              <a:t>021</a:t>
            </a:r>
            <a:r>
              <a:rPr kumimoji="1" lang="ja-JP" altLang="en-US" sz="1000" b="1" dirty="0" smtClean="0">
                <a:solidFill>
                  <a:schemeClr val="tx1"/>
                </a:solidFill>
                <a:latin typeface="ＭＳ ゴシック" panose="020B0609070205080204" pitchFamily="49" charset="-128"/>
                <a:ea typeface="ＭＳ ゴシック" panose="020B0609070205080204" pitchFamily="49" charset="-128"/>
              </a:rPr>
              <a:t>）</a:t>
            </a:r>
            <a:r>
              <a:rPr kumimoji="1" lang="en-US" altLang="ja-JP" sz="1000" b="1" dirty="0" smtClean="0">
                <a:solidFill>
                  <a:schemeClr val="tx1"/>
                </a:solidFill>
                <a:latin typeface="ＭＳ ゴシック" panose="020B0609070205080204" pitchFamily="49" charset="-128"/>
                <a:ea typeface="ＭＳ ゴシック" panose="020B0609070205080204" pitchFamily="49" charset="-128"/>
              </a:rPr>
              <a:t> </a:t>
            </a:r>
            <a:endParaRPr kumimoji="1" lang="ja-JP" altLang="en-US" sz="1000" b="1" dirty="0">
              <a:solidFill>
                <a:schemeClr val="tx1"/>
              </a:solidFill>
              <a:latin typeface="ＭＳ ゴシック" panose="020B0609070205080204" pitchFamily="49" charset="-128"/>
              <a:ea typeface="ＭＳ ゴシック" panose="020B0609070205080204" pitchFamily="49" charset="-128"/>
            </a:endParaRPr>
          </a:p>
        </p:txBody>
      </p:sp>
      <p:sp>
        <p:nvSpPr>
          <p:cNvPr id="51" name="正方形/長方形 50"/>
          <p:cNvSpPr/>
          <p:nvPr/>
        </p:nvSpPr>
        <p:spPr>
          <a:xfrm>
            <a:off x="2434205" y="3003514"/>
            <a:ext cx="382587" cy="161583"/>
          </a:xfrm>
          <a:prstGeom prst="rect">
            <a:avLst/>
          </a:prstGeom>
        </p:spPr>
        <p:txBody>
          <a:bodyPr wrap="square" lIns="0" tIns="0" rIns="0" bIns="0">
            <a:spAutoFit/>
          </a:bodyPr>
          <a:lstStyle/>
          <a:p>
            <a:r>
              <a:rPr lang="ja-JP" altLang="en-US" sz="1050" dirty="0">
                <a:latin typeface="ＭＳ ゴシック" panose="020B0609070205080204" pitchFamily="49" charset="-128"/>
                <a:ea typeface="ＭＳ ゴシック" panose="020B0609070205080204" pitchFamily="49" charset="-128"/>
              </a:rPr>
              <a:t>　</a:t>
            </a:r>
            <a:endParaRPr lang="en-US" altLang="ja-JP" sz="1050" dirty="0">
              <a:latin typeface="ＭＳ ゴシック" panose="020B0609070205080204" pitchFamily="49" charset="-128"/>
              <a:ea typeface="ＭＳ ゴシック" panose="020B0609070205080204" pitchFamily="49" charset="-128"/>
            </a:endParaRPr>
          </a:p>
        </p:txBody>
      </p:sp>
      <p:sp>
        <p:nvSpPr>
          <p:cNvPr id="61" name="二等辺三角形 60"/>
          <p:cNvSpPr/>
          <p:nvPr/>
        </p:nvSpPr>
        <p:spPr>
          <a:xfrm rot="5400000">
            <a:off x="2740341" y="2940066"/>
            <a:ext cx="305704" cy="142289"/>
          </a:xfrm>
          <a:prstGeom prst="triangle">
            <a:avLst/>
          </a:prstGeom>
          <a:no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rgbClr val="FF0000"/>
              </a:solidFill>
            </a:endParaRPr>
          </a:p>
        </p:txBody>
      </p:sp>
      <p:sp>
        <p:nvSpPr>
          <p:cNvPr id="62" name="角丸四角形 61"/>
          <p:cNvSpPr/>
          <p:nvPr/>
        </p:nvSpPr>
        <p:spPr>
          <a:xfrm>
            <a:off x="3054901" y="2811019"/>
            <a:ext cx="3779173" cy="397597"/>
          </a:xfrm>
          <a:prstGeom prst="roundRect">
            <a:avLst>
              <a:gd name="adj" fmla="val 12390"/>
            </a:avLst>
          </a:prstGeom>
          <a:no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tIns="0" bIns="36000" rtlCol="0" anchor="ctr"/>
          <a:lstStyle/>
          <a:p>
            <a:pPr>
              <a:lnSpc>
                <a:spcPts val="1200"/>
              </a:lnSpc>
            </a:pPr>
            <a:r>
              <a:rPr lang="ja-JP" altLang="en-US" sz="1000" dirty="0" smtClean="0">
                <a:solidFill>
                  <a:schemeClr val="tx1"/>
                </a:solidFill>
                <a:latin typeface="ＭＳ 明朝" panose="02020609040205080304" pitchFamily="17" charset="-128"/>
                <a:ea typeface="ＭＳ 明朝" panose="02020609040205080304" pitchFamily="17" charset="-128"/>
              </a:rPr>
              <a:t>・ポストコロナに向け、北海道がめざす姿を道民の皆様</a:t>
            </a:r>
            <a:endParaRPr lang="en-US" altLang="ja-JP" sz="1000" dirty="0" smtClean="0">
              <a:solidFill>
                <a:schemeClr val="tx1"/>
              </a:solidFill>
              <a:latin typeface="ＭＳ 明朝" panose="02020609040205080304" pitchFamily="17" charset="-128"/>
              <a:ea typeface="ＭＳ 明朝" panose="02020609040205080304" pitchFamily="17" charset="-128"/>
            </a:endParaRPr>
          </a:p>
          <a:p>
            <a:pPr>
              <a:lnSpc>
                <a:spcPts val="1200"/>
              </a:lnSpc>
            </a:pPr>
            <a:r>
              <a:rPr lang="ja-JP" altLang="en-US" sz="1000" dirty="0" smtClean="0">
                <a:solidFill>
                  <a:schemeClr val="tx1"/>
                </a:solidFill>
                <a:latin typeface="ＭＳ 明朝" panose="02020609040205080304" pitchFamily="17" charset="-128"/>
                <a:ea typeface="ＭＳ 明朝" panose="02020609040205080304" pitchFamily="17" charset="-128"/>
              </a:rPr>
              <a:t>　と共有しながら、戦略的・効果的に国際関連施策を展開</a:t>
            </a:r>
            <a:endParaRPr lang="ja-JP" altLang="en-US" sz="1000" dirty="0">
              <a:solidFill>
                <a:schemeClr val="tx1"/>
              </a:solidFill>
              <a:latin typeface="ＭＳ 明朝" panose="02020609040205080304" pitchFamily="17" charset="-128"/>
              <a:ea typeface="ＭＳ 明朝" panose="02020609040205080304" pitchFamily="17" charset="-128"/>
            </a:endParaRPr>
          </a:p>
        </p:txBody>
      </p:sp>
      <p:sp>
        <p:nvSpPr>
          <p:cNvPr id="76" name="角丸四角形 75"/>
          <p:cNvSpPr/>
          <p:nvPr/>
        </p:nvSpPr>
        <p:spPr>
          <a:xfrm>
            <a:off x="289274" y="5734579"/>
            <a:ext cx="2006251" cy="1283224"/>
          </a:xfrm>
          <a:prstGeom prst="roundRect">
            <a:avLst>
              <a:gd name="adj" fmla="val 0"/>
            </a:avLst>
          </a:prstGeom>
          <a:solidFill>
            <a:schemeClr val="accent2">
              <a:lumMod val="20000"/>
              <a:lumOff val="80000"/>
            </a:schemeClr>
          </a:solid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108000" rIns="36000" bIns="45720" numCol="1" spcCol="0" rtlCol="0" fromWordArt="0" anchor="ctr" anchorCtr="0" forceAA="0" compatLnSpc="1">
            <a:prstTxWarp prst="textNoShape">
              <a:avLst/>
            </a:prstTxWarp>
            <a:noAutofit/>
          </a:bodyPr>
          <a:lstStyle/>
          <a:p>
            <a:pPr algn="ctr">
              <a:lnSpc>
                <a:spcPts val="1560"/>
              </a:lnSpc>
            </a:pPr>
            <a:r>
              <a:rPr lang="ja-JP" altLang="en-US" sz="1300" b="1" dirty="0" smtClean="0">
                <a:solidFill>
                  <a:schemeClr val="tx1"/>
                </a:solidFill>
                <a:latin typeface="ＭＳ ゴシック" panose="020B0609070205080204" pitchFamily="49" charset="-128"/>
                <a:ea typeface="ＭＳ ゴシック" panose="020B0609070205080204" pitchFamily="49" charset="-128"/>
              </a:rPr>
              <a:t>世界秩序を揺るがす</a:t>
            </a:r>
            <a:endParaRPr lang="en-US" altLang="ja-JP" sz="1300" b="1" dirty="0" smtClean="0">
              <a:solidFill>
                <a:schemeClr val="tx1"/>
              </a:solidFill>
              <a:latin typeface="ＭＳ ゴシック" panose="020B0609070205080204" pitchFamily="49" charset="-128"/>
              <a:ea typeface="ＭＳ ゴシック" panose="020B0609070205080204" pitchFamily="49" charset="-128"/>
            </a:endParaRPr>
          </a:p>
          <a:p>
            <a:pPr algn="ctr">
              <a:lnSpc>
                <a:spcPts val="1560"/>
              </a:lnSpc>
            </a:pPr>
            <a:r>
              <a:rPr lang="ja-JP" altLang="en-US" sz="1300" b="1" dirty="0" smtClean="0">
                <a:solidFill>
                  <a:schemeClr val="tx1"/>
                </a:solidFill>
                <a:latin typeface="ＭＳ ゴシック" panose="020B0609070205080204" pitchFamily="49" charset="-128"/>
                <a:ea typeface="ＭＳ ゴシック" panose="020B0609070205080204" pitchFamily="49" charset="-128"/>
              </a:rPr>
              <a:t>大きな国際情勢</a:t>
            </a:r>
            <a:r>
              <a:rPr lang="ja-JP" altLang="en-US" sz="1300" b="1" dirty="0">
                <a:solidFill>
                  <a:schemeClr val="tx1"/>
                </a:solidFill>
                <a:latin typeface="ＭＳ ゴシック" panose="020B0609070205080204" pitchFamily="49" charset="-128"/>
                <a:ea typeface="ＭＳ ゴシック" panose="020B0609070205080204" pitchFamily="49" charset="-128"/>
              </a:rPr>
              <a:t>の</a:t>
            </a:r>
            <a:r>
              <a:rPr lang="ja-JP" altLang="en-US" sz="1300" b="1" dirty="0" smtClean="0">
                <a:solidFill>
                  <a:schemeClr val="tx1"/>
                </a:solidFill>
                <a:latin typeface="ＭＳ ゴシック" panose="020B0609070205080204" pitchFamily="49" charset="-128"/>
                <a:ea typeface="ＭＳ ゴシック" panose="020B0609070205080204" pitchFamily="49" charset="-128"/>
              </a:rPr>
              <a:t>変化に伴うグローバルリスク</a:t>
            </a:r>
            <a:endParaRPr lang="en-US" altLang="ja-JP" sz="1300" b="1" dirty="0" smtClean="0">
              <a:solidFill>
                <a:schemeClr val="tx1"/>
              </a:solidFill>
              <a:latin typeface="ＭＳ ゴシック" panose="020B0609070205080204" pitchFamily="49" charset="-128"/>
              <a:ea typeface="ＭＳ ゴシック" panose="020B0609070205080204" pitchFamily="49" charset="-128"/>
            </a:endParaRPr>
          </a:p>
          <a:p>
            <a:pPr algn="ctr">
              <a:lnSpc>
                <a:spcPts val="1560"/>
              </a:lnSpc>
            </a:pPr>
            <a:r>
              <a:rPr lang="ja-JP" altLang="en-US" sz="1300" b="1" dirty="0" err="1" smtClean="0">
                <a:solidFill>
                  <a:schemeClr val="tx1"/>
                </a:solidFill>
                <a:latin typeface="ＭＳ ゴシック" panose="020B0609070205080204" pitchFamily="49" charset="-128"/>
                <a:ea typeface="ＭＳ ゴシック" panose="020B0609070205080204" pitchFamily="49" charset="-128"/>
              </a:rPr>
              <a:t>への</a:t>
            </a:r>
            <a:r>
              <a:rPr lang="ja-JP" altLang="en-US" sz="1300" b="1" dirty="0" smtClean="0">
                <a:solidFill>
                  <a:schemeClr val="tx1"/>
                </a:solidFill>
                <a:latin typeface="ＭＳ ゴシック" panose="020B0609070205080204" pitchFamily="49" charset="-128"/>
                <a:ea typeface="ＭＳ ゴシック" panose="020B0609070205080204" pitchFamily="49" charset="-128"/>
              </a:rPr>
              <a:t>対応がより一層重要</a:t>
            </a:r>
            <a:endParaRPr lang="en-US" altLang="ja-JP" sz="900" dirty="0">
              <a:solidFill>
                <a:schemeClr val="tx1"/>
              </a:solidFill>
              <a:latin typeface="ＭＳ 明朝" panose="02020609040205080304" pitchFamily="17" charset="-128"/>
              <a:ea typeface="ＭＳ 明朝" panose="02020609040205080304" pitchFamily="17" charset="-128"/>
            </a:endParaRPr>
          </a:p>
        </p:txBody>
      </p:sp>
      <p:sp>
        <p:nvSpPr>
          <p:cNvPr id="77" name="フローチャート: 代替処理 76"/>
          <p:cNvSpPr/>
          <p:nvPr/>
        </p:nvSpPr>
        <p:spPr>
          <a:xfrm>
            <a:off x="230374" y="5632619"/>
            <a:ext cx="1313226" cy="194261"/>
          </a:xfrm>
          <a:prstGeom prst="flowChartAlternateProcess">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39600" bIns="32400" rtlCol="0" anchor="ctr"/>
          <a:lstStyle/>
          <a:p>
            <a:pPr algn="ctr"/>
            <a:r>
              <a:rPr kumimoji="1" lang="ja-JP" altLang="en-US" sz="1000" b="1" dirty="0" smtClean="0">
                <a:solidFill>
                  <a:schemeClr val="tx1"/>
                </a:solidFill>
                <a:latin typeface="ＭＳ ゴシック" panose="020B0609070205080204" pitchFamily="49" charset="-128"/>
                <a:ea typeface="ＭＳ ゴシック" panose="020B0609070205080204" pitchFamily="49" charset="-128"/>
              </a:rPr>
              <a:t>今回検討</a:t>
            </a:r>
            <a:r>
              <a:rPr kumimoji="1" lang="en-US" altLang="ja-JP" sz="1000" b="1" dirty="0" smtClean="0">
                <a:solidFill>
                  <a:schemeClr val="tx1"/>
                </a:solidFill>
                <a:latin typeface="ＭＳ ゴシック" panose="020B0609070205080204" pitchFamily="49" charset="-128"/>
                <a:ea typeface="ＭＳ ゴシック" panose="020B0609070205080204" pitchFamily="49" charset="-128"/>
              </a:rPr>
              <a:t> </a:t>
            </a:r>
            <a:endParaRPr kumimoji="1" lang="ja-JP" altLang="en-US" sz="1000" b="1" dirty="0">
              <a:solidFill>
                <a:schemeClr val="tx1"/>
              </a:solidFill>
              <a:latin typeface="ＭＳ ゴシック" panose="020B0609070205080204" pitchFamily="49" charset="-128"/>
              <a:ea typeface="ＭＳ ゴシック" panose="020B0609070205080204" pitchFamily="49" charset="-128"/>
            </a:endParaRPr>
          </a:p>
        </p:txBody>
      </p:sp>
      <p:sp>
        <p:nvSpPr>
          <p:cNvPr id="78" name="二等辺三角形 77"/>
          <p:cNvSpPr/>
          <p:nvPr/>
        </p:nvSpPr>
        <p:spPr>
          <a:xfrm rot="5400000">
            <a:off x="2205804" y="6327888"/>
            <a:ext cx="456801" cy="123262"/>
          </a:xfrm>
          <a:prstGeom prst="triangle">
            <a:avLst/>
          </a:prstGeom>
          <a:solidFill>
            <a:schemeClr val="accent2">
              <a:lumMod val="20000"/>
              <a:lumOff val="80000"/>
            </a:schemeClr>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rgbClr val="FF0000"/>
              </a:solidFill>
            </a:endParaRPr>
          </a:p>
        </p:txBody>
      </p:sp>
      <p:sp>
        <p:nvSpPr>
          <p:cNvPr id="79" name="角丸四角形 78"/>
          <p:cNvSpPr/>
          <p:nvPr/>
        </p:nvSpPr>
        <p:spPr>
          <a:xfrm>
            <a:off x="2572884" y="5730948"/>
            <a:ext cx="4151766" cy="1286855"/>
          </a:xfrm>
          <a:prstGeom prst="roundRect">
            <a:avLst>
              <a:gd name="adj" fmla="val 5027"/>
            </a:avLst>
          </a:prstGeom>
          <a:solidFill>
            <a:srgbClr val="FFCCFF"/>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nSpc>
                <a:spcPts val="1400"/>
              </a:lnSpc>
            </a:pPr>
            <a:r>
              <a:rPr lang="ja-JP" altLang="en-US" sz="1300" b="1" dirty="0" smtClean="0">
                <a:solidFill>
                  <a:schemeClr val="tx1"/>
                </a:solidFill>
                <a:latin typeface="ＭＳ ゴシック" panose="020B0609070205080204" pitchFamily="49" charset="-128"/>
                <a:ea typeface="ＭＳ ゴシック" panose="020B0609070205080204" pitchFamily="49" charset="-128"/>
              </a:rPr>
              <a:t>▷ １次</a:t>
            </a:r>
            <a:r>
              <a:rPr lang="ja-JP" altLang="en-US" sz="1300" b="1" dirty="0">
                <a:solidFill>
                  <a:schemeClr val="tx1"/>
                </a:solidFill>
                <a:latin typeface="ＭＳ ゴシック" panose="020B0609070205080204" pitchFamily="49" charset="-128"/>
                <a:ea typeface="ＭＳ ゴシック" panose="020B0609070205080204" pitchFamily="49" charset="-128"/>
              </a:rPr>
              <a:t>産業や観光、貿易などの経済分野をはじめ、国際協力や交流団体、学識経験者など幅広い分野</a:t>
            </a:r>
            <a:r>
              <a:rPr lang="ja-JP" altLang="en-US" sz="1300" b="1" dirty="0" smtClean="0">
                <a:solidFill>
                  <a:schemeClr val="tx1"/>
                </a:solidFill>
                <a:latin typeface="ＭＳ ゴシック" panose="020B0609070205080204" pitchFamily="49" charset="-128"/>
                <a:ea typeface="ＭＳ ゴシック" panose="020B0609070205080204" pitchFamily="49" charset="-128"/>
              </a:rPr>
              <a:t>の有識者の皆様からご意見をいただきながら、今般の国際情勢の変化を踏まえた対応力の強化の</a:t>
            </a:r>
            <a:r>
              <a:rPr lang="ja-JP" altLang="en-US" sz="1300" b="1" smtClean="0">
                <a:solidFill>
                  <a:schemeClr val="tx1"/>
                </a:solidFill>
                <a:latin typeface="ＭＳ ゴシック" panose="020B0609070205080204" pitchFamily="49" charset="-128"/>
                <a:ea typeface="ＭＳ ゴシック" panose="020B0609070205080204" pitchFamily="49" charset="-128"/>
              </a:rPr>
              <a:t>観点から見直し</a:t>
            </a:r>
            <a:r>
              <a:rPr lang="ja-JP" altLang="en-US" sz="1300" b="1" dirty="0" smtClean="0">
                <a:solidFill>
                  <a:schemeClr val="tx1"/>
                </a:solidFill>
                <a:latin typeface="ＭＳ ゴシック" panose="020B0609070205080204" pitchFamily="49" charset="-128"/>
                <a:ea typeface="ＭＳ ゴシック" panose="020B0609070205080204" pitchFamily="49" charset="-128"/>
              </a:rPr>
              <a:t>を検討</a:t>
            </a:r>
            <a:endParaRPr lang="ja-JP" altLang="en-US" sz="1300" b="1" dirty="0">
              <a:solidFill>
                <a:schemeClr val="tx1"/>
              </a:solidFill>
              <a:latin typeface="ＭＳ ゴシック" panose="020B0609070205080204" pitchFamily="49" charset="-128"/>
              <a:ea typeface="ＭＳ ゴシック" panose="020B0609070205080204" pitchFamily="49" charset="-128"/>
            </a:endParaRPr>
          </a:p>
        </p:txBody>
      </p:sp>
      <p:sp>
        <p:nvSpPr>
          <p:cNvPr id="42" name="角丸四角形 41"/>
          <p:cNvSpPr/>
          <p:nvPr/>
        </p:nvSpPr>
        <p:spPr>
          <a:xfrm>
            <a:off x="183599" y="7464758"/>
            <a:ext cx="6660000" cy="216000"/>
          </a:xfrm>
          <a:prstGeom prst="roundRect">
            <a:avLst>
              <a:gd name="adj" fmla="val 0"/>
            </a:avLst>
          </a:prstGeom>
          <a:solidFill>
            <a:schemeClr val="accent1">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b="1" dirty="0" smtClean="0">
                <a:ln w="3175">
                  <a:noFill/>
                </a:ln>
                <a:solidFill>
                  <a:schemeClr val="bg1"/>
                </a:solidFill>
                <a:latin typeface="ＭＳ ゴシック" panose="020B0609070205080204" pitchFamily="49" charset="-128"/>
                <a:ea typeface="ＭＳ ゴシック" panose="020B0609070205080204" pitchFamily="49" charset="-128"/>
              </a:rPr>
              <a:t>▷　検討スケジュール（予定）</a:t>
            </a:r>
            <a:endParaRPr lang="ja-JP" altLang="en-US" sz="1300" b="1" dirty="0">
              <a:ln w="3175">
                <a:noFill/>
              </a:ln>
              <a:solidFill>
                <a:schemeClr val="bg1"/>
              </a:solidFill>
              <a:latin typeface="ＭＳ ゴシック" panose="020B0609070205080204" pitchFamily="49" charset="-128"/>
              <a:ea typeface="ＭＳ ゴシック" panose="020B0609070205080204" pitchFamily="49" charset="-128"/>
            </a:endParaRPr>
          </a:p>
        </p:txBody>
      </p:sp>
      <p:sp>
        <p:nvSpPr>
          <p:cNvPr id="83" name="正方形/長方形 82"/>
          <p:cNvSpPr/>
          <p:nvPr/>
        </p:nvSpPr>
        <p:spPr>
          <a:xfrm>
            <a:off x="447887" y="7791066"/>
            <a:ext cx="5838614" cy="1698345"/>
          </a:xfrm>
          <a:prstGeom prst="rect">
            <a:avLst/>
          </a:prstGeom>
          <a:ln w="12700">
            <a:solidFill>
              <a:schemeClr val="accent1"/>
            </a:solidFill>
          </a:ln>
        </p:spPr>
        <p:txBody>
          <a:bodyPr wrap="square" tIns="36000">
            <a:spAutoFit/>
          </a:bodyPr>
          <a:lstStyle/>
          <a:p>
            <a:r>
              <a:rPr lang="ja-JP" altLang="en-US" sz="1100" dirty="0">
                <a:latin typeface="ＭＳ ゴシック" panose="020B0609070205080204" pitchFamily="49" charset="-128"/>
                <a:ea typeface="ＭＳ ゴシック" panose="020B0609070205080204" pitchFamily="49" charset="-128"/>
              </a:rPr>
              <a:t>○ </a:t>
            </a:r>
            <a:r>
              <a:rPr lang="ja-JP" altLang="en-US" sz="1100" dirty="0" smtClean="0">
                <a:latin typeface="ＭＳ ゴシック" panose="020B0609070205080204" pitchFamily="49" charset="-128"/>
                <a:ea typeface="ＭＳ ゴシック" panose="020B0609070205080204" pitchFamily="49" charset="-128"/>
              </a:rPr>
              <a:t>第１回</a:t>
            </a:r>
            <a:r>
              <a:rPr lang="ja-JP" altLang="en-US" sz="1100" dirty="0">
                <a:latin typeface="ＭＳ ゴシック" panose="020B0609070205080204" pitchFamily="49" charset="-128"/>
                <a:ea typeface="ＭＳ ゴシック" panose="020B0609070205080204" pitchFamily="49" charset="-128"/>
              </a:rPr>
              <a:t>有識者会議（</a:t>
            </a:r>
            <a:r>
              <a:rPr lang="en-US" altLang="ja-JP" sz="1100" b="1" u="sng" dirty="0">
                <a:latin typeface="ＭＳ ゴシック" panose="020B0609070205080204" pitchFamily="49" charset="-128"/>
                <a:ea typeface="ＭＳ ゴシック" panose="020B0609070205080204" pitchFamily="49" charset="-128"/>
              </a:rPr>
              <a:t>10/31</a:t>
            </a:r>
            <a:r>
              <a:rPr lang="ja-JP" altLang="en-US" sz="1100" dirty="0" smtClean="0">
                <a:latin typeface="ＭＳ ゴシック" panose="020B0609070205080204" pitchFamily="49" charset="-128"/>
                <a:ea typeface="ＭＳ ゴシック" panose="020B0609070205080204" pitchFamily="49" charset="-128"/>
              </a:rPr>
              <a:t>）～情報収集や課題抽出等</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明朝" panose="02020609040205080304" pitchFamily="17" charset="-128"/>
                <a:ea typeface="ＭＳ 明朝" panose="02020609040205080304" pitchFamily="17" charset="-128"/>
              </a:rPr>
              <a:t>　　　　　　　　　　　　　　</a:t>
            </a:r>
            <a:r>
              <a:rPr lang="ja-JP" altLang="en-US" sz="900" dirty="0" smtClean="0">
                <a:latin typeface="ＭＳ 明朝" panose="02020609040205080304" pitchFamily="17" charset="-128"/>
                <a:ea typeface="ＭＳ 明朝" panose="02020609040205080304" pitchFamily="17" charset="-128"/>
              </a:rPr>
              <a:t>［ヒアリング事項］</a:t>
            </a:r>
            <a:endParaRPr lang="en-US" altLang="ja-JP" sz="900" dirty="0" smtClean="0">
              <a:latin typeface="ＭＳ 明朝" panose="02020609040205080304" pitchFamily="17" charset="-128"/>
              <a:ea typeface="ＭＳ 明朝" panose="02020609040205080304" pitchFamily="17" charset="-128"/>
            </a:endParaRPr>
          </a:p>
          <a:p>
            <a:r>
              <a:rPr lang="ja-JP" altLang="en-US" sz="900" dirty="0" smtClean="0">
                <a:latin typeface="ＭＳ 明朝" panose="02020609040205080304" pitchFamily="17" charset="-128"/>
                <a:ea typeface="ＭＳ 明朝" panose="02020609040205080304" pitchFamily="17" charset="-128"/>
              </a:rPr>
              <a:t>　　</a:t>
            </a:r>
            <a:r>
              <a:rPr lang="ja-JP" altLang="en-US" sz="900" dirty="0">
                <a:latin typeface="ＭＳ 明朝" panose="02020609040205080304" pitchFamily="17" charset="-128"/>
                <a:ea typeface="ＭＳ 明朝" panose="02020609040205080304" pitchFamily="17" charset="-128"/>
              </a:rPr>
              <a:t>　</a:t>
            </a:r>
            <a:r>
              <a:rPr lang="ja-JP" altLang="en-US" sz="900" dirty="0" smtClean="0">
                <a:latin typeface="ＭＳ 明朝" panose="02020609040205080304" pitchFamily="17" charset="-128"/>
                <a:ea typeface="ＭＳ 明朝" panose="02020609040205080304" pitchFamily="17" charset="-128"/>
              </a:rPr>
              <a:t>　　　　　　　　　　　　　　　　　・</a:t>
            </a:r>
            <a:r>
              <a:rPr lang="ja-JP" altLang="en-US" sz="900" dirty="0">
                <a:latin typeface="ＭＳ 明朝" panose="02020609040205080304" pitchFamily="17" charset="-128"/>
                <a:ea typeface="ＭＳ 明朝" panose="02020609040205080304" pitchFamily="17" charset="-128"/>
              </a:rPr>
              <a:t>大きな国際情勢の変化により顕在化したリスクや</a:t>
            </a:r>
            <a:r>
              <a:rPr lang="ja-JP" altLang="en-US" sz="900" dirty="0" smtClean="0">
                <a:latin typeface="ＭＳ 明朝" panose="02020609040205080304" pitchFamily="17" charset="-128"/>
                <a:ea typeface="ＭＳ 明朝" panose="02020609040205080304" pitchFamily="17" charset="-128"/>
              </a:rPr>
              <a:t>課題</a:t>
            </a:r>
            <a:endParaRPr lang="en-US" altLang="ja-JP" sz="900" dirty="0" smtClean="0">
              <a:latin typeface="ＭＳ 明朝" panose="02020609040205080304" pitchFamily="17" charset="-128"/>
              <a:ea typeface="ＭＳ 明朝" panose="02020609040205080304" pitchFamily="17" charset="-128"/>
            </a:endParaRPr>
          </a:p>
          <a:p>
            <a:r>
              <a:rPr lang="ja-JP" altLang="en-US" sz="900" dirty="0" smtClean="0">
                <a:latin typeface="ＭＳ 明朝" panose="02020609040205080304" pitchFamily="17" charset="-128"/>
                <a:ea typeface="ＭＳ 明朝" panose="02020609040205080304" pitchFamily="17" charset="-128"/>
              </a:rPr>
              <a:t>　　　　　　　　　　　　　　　　　　　　・</a:t>
            </a:r>
            <a:r>
              <a:rPr lang="ja-JP" altLang="en-US" sz="900" dirty="0">
                <a:solidFill>
                  <a:sysClr val="windowText" lastClr="000000"/>
                </a:solidFill>
                <a:latin typeface="ＭＳ 明朝" panose="02020609040205080304" pitchFamily="17" charset="-128"/>
                <a:ea typeface="ＭＳ 明朝" panose="02020609040205080304" pitchFamily="17" charset="-128"/>
              </a:rPr>
              <a:t>リスク対応や課題解決に</a:t>
            </a:r>
            <a:r>
              <a:rPr lang="ja-JP" altLang="en-US" sz="900" dirty="0" smtClean="0">
                <a:solidFill>
                  <a:sysClr val="windowText" lastClr="000000"/>
                </a:solidFill>
                <a:latin typeface="ＭＳ 明朝" panose="02020609040205080304" pitchFamily="17" charset="-128"/>
                <a:ea typeface="ＭＳ 明朝" panose="02020609040205080304" pitchFamily="17" charset="-128"/>
              </a:rPr>
              <a:t>向けて求められるもの　　　　など</a:t>
            </a:r>
            <a:endParaRPr lang="en-US" altLang="ja-JP" sz="900" dirty="0" smtClean="0">
              <a:solidFill>
                <a:sysClr val="windowText" lastClr="000000"/>
              </a:solidFill>
              <a:latin typeface="ＭＳ 明朝" panose="02020609040205080304" pitchFamily="17" charset="-128"/>
              <a:ea typeface="ＭＳ 明朝" panose="02020609040205080304" pitchFamily="17" charset="-128"/>
            </a:endParaRPr>
          </a:p>
          <a:p>
            <a:endParaRPr lang="en-US" altLang="ja-JP" sz="900" dirty="0" smtClean="0">
              <a:solidFill>
                <a:sysClr val="windowText" lastClr="000000"/>
              </a:solidFill>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 第２回有識者会議（年明け） </a:t>
            </a:r>
            <a:endParaRPr lang="en-US" altLang="ja-JP" sz="1100" dirty="0" smtClean="0">
              <a:latin typeface="ＭＳ ゴシック" panose="020B0609070205080204" pitchFamily="49" charset="-128"/>
              <a:ea typeface="ＭＳ ゴシック" panose="020B0609070205080204" pitchFamily="49" charset="-128"/>
            </a:endParaRPr>
          </a:p>
          <a:p>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 第３回有識者会議（年度末） 　   戦略の見直しを検討</a:t>
            </a:r>
            <a:endParaRPr lang="en-US" altLang="ja-JP" sz="1100" dirty="0" smtClean="0">
              <a:latin typeface="ＭＳ ゴシック" panose="020B0609070205080204" pitchFamily="49" charset="-128"/>
              <a:ea typeface="ＭＳ ゴシック" panose="020B0609070205080204" pitchFamily="49" charset="-128"/>
            </a:endParaRPr>
          </a:p>
          <a:p>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 第４回有識者会議（年度明け） </a:t>
            </a:r>
            <a:endParaRPr lang="en-US" altLang="ja-JP" sz="1100" dirty="0">
              <a:latin typeface="ＭＳ ゴシック" panose="020B0609070205080204" pitchFamily="49" charset="-128"/>
              <a:ea typeface="ＭＳ ゴシック" panose="020B0609070205080204" pitchFamily="49" charset="-128"/>
            </a:endParaRPr>
          </a:p>
        </p:txBody>
      </p:sp>
      <p:sp>
        <p:nvSpPr>
          <p:cNvPr id="109" name="正方形/長方形 108"/>
          <p:cNvSpPr/>
          <p:nvPr/>
        </p:nvSpPr>
        <p:spPr>
          <a:xfrm>
            <a:off x="298799" y="1980661"/>
            <a:ext cx="6340470" cy="461665"/>
          </a:xfrm>
          <a:prstGeom prst="rect">
            <a:avLst/>
          </a:prstGeom>
        </p:spPr>
        <p:txBody>
          <a:bodyPr wrap="square">
            <a:spAutoFit/>
          </a:bodyPr>
          <a:lstStyle/>
          <a:p>
            <a:r>
              <a:rPr lang="ja-JP" altLang="en-US" sz="1200" dirty="0" smtClean="0"/>
              <a:t>～「世界に売り込む」「世界とつながる」「世界と向き合う」の</a:t>
            </a:r>
            <a:r>
              <a:rPr lang="ja-JP" altLang="en-US" sz="1200" b="1" u="sng" dirty="0" smtClean="0">
                <a:latin typeface="ＭＳ ゴシック" panose="020B0609070205080204" pitchFamily="49" charset="-128"/>
                <a:ea typeface="ＭＳ ゴシック" panose="020B0609070205080204" pitchFamily="49" charset="-128"/>
              </a:rPr>
              <a:t>３つの視点</a:t>
            </a:r>
            <a:r>
              <a:rPr lang="ja-JP" altLang="en-US" sz="1200" dirty="0" smtClean="0"/>
              <a:t>に立ち、</a:t>
            </a:r>
            <a:endParaRPr lang="en-US" altLang="ja-JP" sz="1200" dirty="0" smtClean="0"/>
          </a:p>
          <a:p>
            <a:r>
              <a:rPr lang="ja-JP" altLang="en-US" sz="1200" dirty="0" smtClean="0"/>
              <a:t>　グローバル化に対応した取組を機動的かつ柔軟に推進</a:t>
            </a:r>
            <a:endParaRPr lang="ja-JP" altLang="en-US" sz="1200" dirty="0"/>
          </a:p>
        </p:txBody>
      </p:sp>
      <p:sp>
        <p:nvSpPr>
          <p:cNvPr id="110" name="正方形/長方形 109"/>
          <p:cNvSpPr/>
          <p:nvPr/>
        </p:nvSpPr>
        <p:spPr>
          <a:xfrm>
            <a:off x="307186" y="3246421"/>
            <a:ext cx="6340470" cy="707886"/>
          </a:xfrm>
          <a:prstGeom prst="rect">
            <a:avLst/>
          </a:prstGeom>
        </p:spPr>
        <p:txBody>
          <a:bodyPr wrap="square">
            <a:spAutoFit/>
          </a:bodyPr>
          <a:lstStyle/>
          <a:p>
            <a:pPr>
              <a:lnSpc>
                <a:spcPts val="1600"/>
              </a:lnSpc>
            </a:pPr>
            <a:r>
              <a:rPr lang="ja-JP" altLang="en-US" sz="1200" dirty="0" smtClean="0"/>
              <a:t>～上記の</a:t>
            </a:r>
            <a:r>
              <a:rPr lang="ja-JP" altLang="en-US" sz="1200" b="1" u="sng" dirty="0" smtClean="0">
                <a:latin typeface="ＭＳ ゴシック" panose="020B0609070205080204" pitchFamily="49" charset="-128"/>
                <a:ea typeface="ＭＳ ゴシック" panose="020B0609070205080204" pitchFamily="49" charset="-128"/>
              </a:rPr>
              <a:t>３つ</a:t>
            </a:r>
            <a:r>
              <a:rPr lang="ja-JP" altLang="en-US" sz="1200" b="1" u="sng" dirty="0">
                <a:latin typeface="ＭＳ ゴシック" panose="020B0609070205080204" pitchFamily="49" charset="-128"/>
                <a:ea typeface="ＭＳ ゴシック" panose="020B0609070205080204" pitchFamily="49" charset="-128"/>
              </a:rPr>
              <a:t>の視点</a:t>
            </a:r>
            <a:r>
              <a:rPr lang="ja-JP" altLang="en-US" sz="1200" dirty="0" smtClean="0"/>
              <a:t>に立ち、グローバル化に対応した取組を、</a:t>
            </a:r>
            <a:r>
              <a:rPr lang="ja-JP" altLang="en-US" sz="1200" b="1" u="sng" dirty="0" smtClean="0">
                <a:latin typeface="ＭＳ ゴシック" panose="020B0609070205080204" pitchFamily="49" charset="-128"/>
                <a:ea typeface="ＭＳ ゴシック" panose="020B0609070205080204" pitchFamily="49" charset="-128"/>
              </a:rPr>
              <a:t>デジタル化の進展や脱炭素化といった社会経済情勢の変化に的確に対応しつつ、ターゲットを明確化・重点化</a:t>
            </a:r>
            <a:r>
              <a:rPr lang="ja-JP" altLang="en-US" sz="1200" dirty="0" smtClean="0"/>
              <a:t>しながら、機動的かつ柔軟に推進</a:t>
            </a:r>
            <a:endParaRPr lang="ja-JP" altLang="en-US" sz="1200" dirty="0"/>
          </a:p>
        </p:txBody>
      </p:sp>
      <p:sp>
        <p:nvSpPr>
          <p:cNvPr id="57" name="正方形/長方形 56"/>
          <p:cNvSpPr/>
          <p:nvPr/>
        </p:nvSpPr>
        <p:spPr>
          <a:xfrm>
            <a:off x="5065547" y="566403"/>
            <a:ext cx="1968552" cy="461665"/>
          </a:xfrm>
          <a:prstGeom prst="rect">
            <a:avLst/>
          </a:prstGeom>
        </p:spPr>
        <p:txBody>
          <a:bodyPr wrap="square">
            <a:spAutoFit/>
          </a:bodyPr>
          <a:lstStyle/>
          <a:p>
            <a:r>
              <a:rPr lang="ja-JP" altLang="en-US" sz="800" dirty="0" smtClean="0">
                <a:latin typeface="ＭＳ 明朝" panose="02020609040205080304" pitchFamily="17" charset="-128"/>
                <a:ea typeface="ＭＳ 明朝" panose="02020609040205080304" pitchFamily="17" charset="-128"/>
              </a:rPr>
              <a:t>令和４年１０月３１日</a:t>
            </a:r>
            <a:endParaRPr lang="en-US" altLang="ja-JP" sz="800" dirty="0" smtClean="0">
              <a:latin typeface="ＭＳ 明朝" panose="02020609040205080304" pitchFamily="17" charset="-128"/>
              <a:ea typeface="ＭＳ 明朝" panose="02020609040205080304" pitchFamily="17" charset="-128"/>
            </a:endParaRPr>
          </a:p>
          <a:p>
            <a:r>
              <a:rPr lang="ja-JP" altLang="en-US" sz="800" dirty="0" smtClean="0">
                <a:latin typeface="ＭＳ 明朝" panose="02020609040205080304" pitchFamily="17" charset="-128"/>
                <a:ea typeface="ＭＳ 明朝" panose="02020609040205080304" pitchFamily="17" charset="-128"/>
              </a:rPr>
              <a:t>北海道総合政策部国際局国際課</a:t>
            </a:r>
            <a:endParaRPr lang="en-US" altLang="ja-JP" sz="800" dirty="0" smtClean="0">
              <a:latin typeface="ＭＳ 明朝" panose="02020609040205080304" pitchFamily="17" charset="-128"/>
              <a:ea typeface="ＭＳ 明朝" panose="02020609040205080304" pitchFamily="17" charset="-128"/>
            </a:endParaRPr>
          </a:p>
          <a:p>
            <a:r>
              <a:rPr lang="ja-JP" altLang="en-US" sz="800" dirty="0" smtClean="0">
                <a:latin typeface="ＭＳ 明朝" panose="02020609040205080304" pitchFamily="17" charset="-128"/>
                <a:ea typeface="ＭＳ 明朝" panose="02020609040205080304" pitchFamily="17" charset="-128"/>
              </a:rPr>
              <a:t>北海道経済部経済企画局国際経済課</a:t>
            </a:r>
            <a:endParaRPr lang="ja-JP" altLang="en-US" sz="800" dirty="0">
              <a:latin typeface="ＭＳ 明朝" panose="02020609040205080304" pitchFamily="17" charset="-128"/>
              <a:ea typeface="ＭＳ 明朝" panose="02020609040205080304" pitchFamily="17" charset="-128"/>
            </a:endParaRPr>
          </a:p>
        </p:txBody>
      </p:sp>
      <p:sp>
        <p:nvSpPr>
          <p:cNvPr id="2" name="右中かっこ 1"/>
          <p:cNvSpPr/>
          <p:nvPr/>
        </p:nvSpPr>
        <p:spPr>
          <a:xfrm>
            <a:off x="2681855" y="8629650"/>
            <a:ext cx="183472" cy="74295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4" name="正方形/長方形 63"/>
          <p:cNvSpPr/>
          <p:nvPr/>
        </p:nvSpPr>
        <p:spPr>
          <a:xfrm>
            <a:off x="165711" y="4586777"/>
            <a:ext cx="6682764" cy="990015"/>
          </a:xfrm>
          <a:prstGeom prst="rect">
            <a:avLst/>
          </a:prstGeom>
        </p:spPr>
        <p:txBody>
          <a:bodyPr wrap="square">
            <a:spAutoFit/>
          </a:bodyPr>
          <a:lstStyle/>
          <a:p>
            <a:pPr>
              <a:lnSpc>
                <a:spcPts val="1400"/>
              </a:lnSpc>
            </a:pPr>
            <a:r>
              <a:rPr lang="en-US" altLang="ja-JP" sz="1000" dirty="0" smtClean="0">
                <a:latin typeface="ＭＳ 明朝" panose="02020609040205080304" pitchFamily="17" charset="-128"/>
                <a:ea typeface="ＭＳ 明朝" panose="02020609040205080304" pitchFamily="17" charset="-128"/>
              </a:rPr>
              <a:t>《</a:t>
            </a:r>
            <a:r>
              <a:rPr lang="ja-JP" altLang="en-US" sz="1000" dirty="0" smtClean="0">
                <a:latin typeface="ＭＳ 明朝" panose="02020609040205080304" pitchFamily="17" charset="-128"/>
                <a:ea typeface="ＭＳ 明朝" panose="02020609040205080304" pitchFamily="17" charset="-128"/>
              </a:rPr>
              <a:t>情勢の変化</a:t>
            </a:r>
            <a:r>
              <a:rPr lang="en-US" altLang="ja-JP" sz="1000" dirty="0">
                <a:latin typeface="ＭＳ 明朝" panose="02020609040205080304" pitchFamily="17" charset="-128"/>
                <a:ea typeface="ＭＳ 明朝" panose="02020609040205080304" pitchFamily="17" charset="-128"/>
              </a:rPr>
              <a:t>》</a:t>
            </a:r>
          </a:p>
          <a:p>
            <a:pPr>
              <a:lnSpc>
                <a:spcPts val="1400"/>
              </a:lnSpc>
            </a:pPr>
            <a:r>
              <a:rPr lang="ja-JP" altLang="en-US" sz="1000" dirty="0">
                <a:latin typeface="ＭＳ 明朝" panose="02020609040205080304" pitchFamily="17" charset="-128"/>
                <a:ea typeface="ＭＳ 明朝" panose="02020609040205080304" pitchFamily="17" charset="-128"/>
              </a:rPr>
              <a:t>　</a:t>
            </a:r>
            <a:r>
              <a:rPr lang="ja-JP" altLang="en-US" sz="1050" dirty="0">
                <a:latin typeface="ＭＳ 明朝" panose="02020609040205080304" pitchFamily="17" charset="-128"/>
                <a:ea typeface="ＭＳ 明朝" panose="02020609040205080304" pitchFamily="17" charset="-128"/>
              </a:rPr>
              <a:t>・ロシアによるウクライナ侵略により、ロシアとの交流事業はもとより、燃料・食品価格の高騰による道　</a:t>
            </a:r>
            <a:endParaRPr lang="en-US" altLang="ja-JP" sz="1050" dirty="0">
              <a:latin typeface="ＭＳ 明朝" panose="02020609040205080304" pitchFamily="17" charset="-128"/>
              <a:ea typeface="ＭＳ 明朝" panose="02020609040205080304" pitchFamily="17" charset="-128"/>
            </a:endParaRPr>
          </a:p>
          <a:p>
            <a:pPr>
              <a:lnSpc>
                <a:spcPts val="1400"/>
              </a:lnSpc>
            </a:pPr>
            <a:r>
              <a:rPr lang="ja-JP" altLang="en-US" sz="1050" dirty="0">
                <a:latin typeface="ＭＳ 明朝" panose="02020609040205080304" pitchFamily="17" charset="-128"/>
                <a:ea typeface="ＭＳ 明朝" panose="02020609040205080304" pitchFamily="17" charset="-128"/>
              </a:rPr>
              <a:t>　　民の生活や農業・水産業といった道内産業に大きな影響</a:t>
            </a:r>
            <a:r>
              <a:rPr lang="ja-JP" altLang="en-US" sz="1050" dirty="0" smtClean="0">
                <a:latin typeface="ＭＳ 明朝" panose="02020609040205080304" pitchFamily="17" charset="-128"/>
                <a:ea typeface="ＭＳ 明朝" panose="02020609040205080304" pitchFamily="17" charset="-128"/>
              </a:rPr>
              <a:t>が及ぶ状況。</a:t>
            </a:r>
            <a:endParaRPr lang="en-US" altLang="ja-JP" sz="1050" dirty="0">
              <a:latin typeface="ＭＳ 明朝" panose="02020609040205080304" pitchFamily="17" charset="-128"/>
              <a:ea typeface="ＭＳ 明朝" panose="02020609040205080304" pitchFamily="17" charset="-128"/>
            </a:endParaRPr>
          </a:p>
          <a:p>
            <a:pPr>
              <a:lnSpc>
                <a:spcPts val="1400"/>
              </a:lnSpc>
            </a:pPr>
            <a:r>
              <a:rPr lang="ja-JP" altLang="en-US" sz="1050" dirty="0">
                <a:latin typeface="ＭＳ 明朝" panose="02020609040205080304" pitchFamily="17" charset="-128"/>
                <a:ea typeface="ＭＳ 明朝" panose="02020609040205080304" pitchFamily="17" charset="-128"/>
              </a:rPr>
              <a:t>　・東アジア地域に</a:t>
            </a:r>
            <a:r>
              <a:rPr lang="ja-JP" altLang="en-US" sz="1050" dirty="0" smtClean="0">
                <a:latin typeface="ＭＳ 明朝" panose="02020609040205080304" pitchFamily="17" charset="-128"/>
                <a:ea typeface="ＭＳ 明朝" panose="02020609040205080304" pitchFamily="17" charset="-128"/>
              </a:rPr>
              <a:t>おける大規模な軍事演習や北朝鮮による弾道ミサイルの発射といった緊張</a:t>
            </a:r>
            <a:r>
              <a:rPr lang="ja-JP" altLang="en-US" sz="1050" dirty="0">
                <a:latin typeface="ＭＳ 明朝" panose="02020609040205080304" pitchFamily="17" charset="-128"/>
                <a:ea typeface="ＭＳ 明朝" panose="02020609040205080304" pitchFamily="17" charset="-128"/>
              </a:rPr>
              <a:t>の高まり</a:t>
            </a:r>
            <a:r>
              <a:rPr lang="ja-JP" altLang="en-US" sz="1050" dirty="0" smtClean="0">
                <a:latin typeface="ＭＳ 明朝" panose="02020609040205080304" pitchFamily="17" charset="-128"/>
                <a:ea typeface="ＭＳ 明朝" panose="02020609040205080304" pitchFamily="17" charset="-128"/>
              </a:rPr>
              <a:t>など</a:t>
            </a:r>
            <a:endParaRPr lang="en-US" altLang="ja-JP" sz="1050" dirty="0" smtClean="0">
              <a:latin typeface="ＭＳ 明朝" panose="02020609040205080304" pitchFamily="17" charset="-128"/>
              <a:ea typeface="ＭＳ 明朝" panose="02020609040205080304" pitchFamily="17" charset="-128"/>
            </a:endParaRPr>
          </a:p>
          <a:p>
            <a:pPr>
              <a:lnSpc>
                <a:spcPts val="1400"/>
              </a:lnSpc>
            </a:pPr>
            <a:r>
              <a:rPr lang="ja-JP" altLang="en-US" sz="1050" dirty="0" smtClean="0">
                <a:latin typeface="ＭＳ 明朝" panose="02020609040205080304" pitchFamily="17" charset="-128"/>
                <a:ea typeface="ＭＳ 明朝" panose="02020609040205080304" pitchFamily="17" charset="-128"/>
              </a:rPr>
              <a:t>　　に</a:t>
            </a:r>
            <a:r>
              <a:rPr lang="ja-JP" altLang="en-US" sz="1050" dirty="0">
                <a:latin typeface="ＭＳ 明朝" panose="02020609040205080304" pitchFamily="17" charset="-128"/>
                <a:ea typeface="ＭＳ 明朝" panose="02020609040205080304" pitchFamily="17" charset="-128"/>
              </a:rPr>
              <a:t>より、今後、道内経済や、文化、スポーツ等の交流への</a:t>
            </a:r>
            <a:r>
              <a:rPr lang="ja-JP" altLang="en-US" sz="1050" dirty="0" smtClean="0">
                <a:latin typeface="ＭＳ 明朝" panose="02020609040205080304" pitchFamily="17" charset="-128"/>
                <a:ea typeface="ＭＳ 明朝" panose="02020609040205080304" pitchFamily="17" charset="-128"/>
              </a:rPr>
              <a:t>さらなる影響も懸念。</a:t>
            </a:r>
            <a:endParaRPr lang="en-US" altLang="ja-JP" sz="1050" dirty="0" smtClean="0">
              <a:latin typeface="ＭＳ 明朝" panose="02020609040205080304" pitchFamily="17" charset="-128"/>
              <a:ea typeface="ＭＳ 明朝" panose="02020609040205080304" pitchFamily="17" charset="-128"/>
            </a:endParaRPr>
          </a:p>
        </p:txBody>
      </p:sp>
      <p:sp>
        <p:nvSpPr>
          <p:cNvPr id="4" name="正方形/長方形 3"/>
          <p:cNvSpPr/>
          <p:nvPr/>
        </p:nvSpPr>
        <p:spPr>
          <a:xfrm>
            <a:off x="159094" y="4514850"/>
            <a:ext cx="6674980" cy="2623437"/>
          </a:xfrm>
          <a:prstGeom prst="rect">
            <a:avLst/>
          </a:prstGeom>
          <a:noFill/>
          <a:ln w="1587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8" name="二等辺三角形 27"/>
          <p:cNvSpPr/>
          <p:nvPr/>
        </p:nvSpPr>
        <p:spPr>
          <a:xfrm rot="10800000">
            <a:off x="2188709" y="4073213"/>
            <a:ext cx="2356970" cy="217406"/>
          </a:xfrm>
          <a:prstGeom prst="triangle">
            <a:avLst/>
          </a:prstGeom>
          <a:no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rgbClr val="FF0000"/>
              </a:solidFill>
            </a:endParaRPr>
          </a:p>
        </p:txBody>
      </p:sp>
      <p:sp>
        <p:nvSpPr>
          <p:cNvPr id="5" name="正方形/長方形 4"/>
          <p:cNvSpPr/>
          <p:nvPr/>
        </p:nvSpPr>
        <p:spPr>
          <a:xfrm>
            <a:off x="6229350" y="28683"/>
            <a:ext cx="590550" cy="24179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smtClean="0"/>
              <a:t>資料２</a:t>
            </a:r>
            <a:endParaRPr kumimoji="1" lang="ja-JP" altLang="en-US" sz="1000" dirty="0"/>
          </a:p>
        </p:txBody>
      </p:sp>
    </p:spTree>
    <p:extLst>
      <p:ext uri="{BB962C8B-B14F-4D97-AF65-F5344CB8AC3E}">
        <p14:creationId xmlns:p14="http://schemas.microsoft.com/office/powerpoint/2010/main" val="1099113427"/>
      </p:ext>
    </p:extLst>
  </p:cSld>
  <p:clrMapOvr>
    <a:masterClrMapping/>
  </p:clrMapOvr>
  <p:timing>
    <p:tnLst>
      <p:par>
        <p:cTn id="1" dur="indefinite" restart="never" nodeType="tmRoot"/>
      </p:par>
    </p:tnLst>
  </p:timing>
</p:sld>
</file>

<file path=ppt/theme/theme1.xml><?xml version="1.0" encoding="utf-8"?>
<a:theme xmlns:a="http://schemas.openxmlformats.org/drawingml/2006/main" name="4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6_デザインの設定">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18321</TotalTime>
  <Words>529</Words>
  <Application>Microsoft Office PowerPoint</Application>
  <PresentationFormat>A4 210 x 297 mm</PresentationFormat>
  <Paragraphs>40</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6</vt:i4>
      </vt:variant>
      <vt:variant>
        <vt:lpstr>スライド タイトル</vt:lpstr>
      </vt:variant>
      <vt:variant>
        <vt:i4>1</vt:i4>
      </vt:variant>
    </vt:vector>
  </HeadingPairs>
  <TitlesOfParts>
    <vt:vector size="15" baseType="lpstr">
      <vt:lpstr>ＭＳ Ｐゴシック</vt:lpstr>
      <vt:lpstr>ＭＳ ゴシック</vt:lpstr>
      <vt:lpstr>ＭＳ 明朝</vt:lpstr>
      <vt:lpstr>游ゴシック</vt:lpstr>
      <vt:lpstr>游ゴシック Light</vt:lpstr>
      <vt:lpstr>Arial</vt:lpstr>
      <vt:lpstr>Calibri</vt:lpstr>
      <vt:lpstr>Calibri Light</vt:lpstr>
      <vt:lpstr>4_デザインの設定</vt:lpstr>
      <vt:lpstr>2_デザインの設定</vt:lpstr>
      <vt:lpstr>3_デザインの設定</vt:lpstr>
      <vt:lpstr>デザインの設定</vt:lpstr>
      <vt:lpstr>1_デザインの設定</vt:lpstr>
      <vt:lpstr>6_デザインの設定</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北海道グローバル戦略（仮称）の骨子（案）</dc:title>
  <dc:creator>岡部＿善尚</dc:creator>
  <cp:lastModifiedBy>hokkaido</cp:lastModifiedBy>
  <cp:revision>1768</cp:revision>
  <cp:lastPrinted>2022-10-28T07:29:24Z</cp:lastPrinted>
  <dcterms:created xsi:type="dcterms:W3CDTF">2017-04-28T06:49:29Z</dcterms:created>
  <dcterms:modified xsi:type="dcterms:W3CDTF">2022-10-28T08:35:04Z</dcterms:modified>
</cp:coreProperties>
</file>